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0"/>
  </p:handoutMasterIdLst>
  <p:sldIdLst>
    <p:sldId id="256" r:id="rId4"/>
    <p:sldId id="269" r:id="rId5"/>
    <p:sldId id="312" r:id="rId6"/>
    <p:sldId id="313" r:id="rId7"/>
    <p:sldId id="319" r:id="rId8"/>
    <p:sldId id="315" r:id="rId9"/>
    <p:sldId id="317" r:id="rId10"/>
    <p:sldId id="318" r:id="rId11"/>
    <p:sldId id="272" r:id="rId12"/>
    <p:sldId id="320" r:id="rId13"/>
    <p:sldId id="321" r:id="rId14"/>
    <p:sldId id="322" r:id="rId15"/>
    <p:sldId id="323" r:id="rId16"/>
    <p:sldId id="324" r:id="rId17"/>
    <p:sldId id="325" r:id="rId18"/>
    <p:sldId id="326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BE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-1020" y="-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60B4787-000B-41EC-B84E-A4488F704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EFDBEDC-744A-4668-B6F6-5A051BFC99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85C5F-9795-45AE-8841-72E7E4D91991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5C29E-4180-4644-AF08-F1CDA9EEE9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907C77-0CA1-454F-9951-CBEA82DA4B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055F4-DCA9-4530-B67B-2EF19EC4A5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96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36750200"/>
      </p:ext>
    </p:extLst>
  </p:cSld>
  <p:clrMapOvr>
    <a:masterClrMapping/>
  </p:clrMapOvr>
  <p:transition spd="med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BC94C0C1-C105-49A1-80F4-B36052290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7D6DD40-BA8F-48B7-B4C2-E0FFD7A6DDF0}"/>
              </a:ext>
            </a:extLst>
          </p:cNvPr>
          <p:cNvSpPr/>
          <p:nvPr userDrawn="1"/>
        </p:nvSpPr>
        <p:spPr>
          <a:xfrm>
            <a:off x="2632663" y="2468896"/>
            <a:ext cx="1728000" cy="22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E5D593A7-43B0-47D1-BF3D-9A8F79CC45B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6219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650C69-C1B1-41C4-952A-9DD539724917}"/>
              </a:ext>
            </a:extLst>
          </p:cNvPr>
          <p:cNvSpPr/>
          <p:nvPr userDrawn="1"/>
        </p:nvSpPr>
        <p:spPr>
          <a:xfrm>
            <a:off x="6091723" y="2468896"/>
            <a:ext cx="1728000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4C58B34E-2F81-4D5C-89F7-95C6B8D6BEC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2544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DFDA304-E7F5-4248-A1F4-6228DE43CE90}"/>
              </a:ext>
            </a:extLst>
          </p:cNvPr>
          <p:cNvSpPr/>
          <p:nvPr userDrawn="1"/>
        </p:nvSpPr>
        <p:spPr>
          <a:xfrm>
            <a:off x="9542072" y="2468896"/>
            <a:ext cx="1728000" cy="22082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B7B164-60D4-4671-9B7F-E8A87D9422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42BCB82-A7CE-4D45-ABD4-76E3185AE537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E8DAB93-956F-4747-9938-C756572C5019}"/>
              </a:ext>
            </a:extLst>
          </p:cNvPr>
          <p:cNvSpPr/>
          <p:nvPr userDrawn="1"/>
        </p:nvSpPr>
        <p:spPr>
          <a:xfrm rot="3273252" flipH="1">
            <a:off x="-161265" y="292024"/>
            <a:ext cx="1754569" cy="53018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A603F8D-B8F3-4CDB-B681-6B1551D1C8EF}"/>
              </a:ext>
            </a:extLst>
          </p:cNvPr>
          <p:cNvGrpSpPr/>
          <p:nvPr userDrawn="1"/>
        </p:nvGrpSpPr>
        <p:grpSpPr>
          <a:xfrm flipH="1">
            <a:off x="10856438" y="5136827"/>
            <a:ext cx="1174335" cy="1584931"/>
            <a:chOff x="10073923" y="4329846"/>
            <a:chExt cx="1822803" cy="2460131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06066AE3-F712-40FC-B722-F9C1710A9D45}"/>
                </a:ext>
              </a:extLst>
            </p:cNvPr>
            <p:cNvSpPr/>
            <p:nvPr/>
          </p:nvSpPr>
          <p:spPr>
            <a:xfrm>
              <a:off x="10073923" y="4329846"/>
              <a:ext cx="1385397" cy="2351375"/>
            </a:xfrm>
            <a:custGeom>
              <a:avLst/>
              <a:gdLst>
                <a:gd name="connsiteX0" fmla="*/ 789622 w 1385397"/>
                <a:gd name="connsiteY0" fmla="*/ 0 h 2351375"/>
                <a:gd name="connsiteX1" fmla="*/ 865822 w 1385397"/>
                <a:gd name="connsiteY1" fmla="*/ 0 h 2351375"/>
                <a:gd name="connsiteX2" fmla="*/ 954405 w 1385397"/>
                <a:gd name="connsiteY2" fmla="*/ 58102 h 2351375"/>
                <a:gd name="connsiteX3" fmla="*/ 1050607 w 1385397"/>
                <a:gd name="connsiteY3" fmla="*/ 123825 h 2351375"/>
                <a:gd name="connsiteX4" fmla="*/ 1062990 w 1385397"/>
                <a:gd name="connsiteY4" fmla="*/ 136207 h 2351375"/>
                <a:gd name="connsiteX5" fmla="*/ 1102995 w 1385397"/>
                <a:gd name="connsiteY5" fmla="*/ 269557 h 2351375"/>
                <a:gd name="connsiteX6" fmla="*/ 1099185 w 1385397"/>
                <a:gd name="connsiteY6" fmla="*/ 284797 h 2351375"/>
                <a:gd name="connsiteX7" fmla="*/ 1084897 w 1385397"/>
                <a:gd name="connsiteY7" fmla="*/ 276225 h 2351375"/>
                <a:gd name="connsiteX8" fmla="*/ 1031557 w 1385397"/>
                <a:gd name="connsiteY8" fmla="*/ 202882 h 2351375"/>
                <a:gd name="connsiteX9" fmla="*/ 1015365 w 1385397"/>
                <a:gd name="connsiteY9" fmla="*/ 192405 h 2351375"/>
                <a:gd name="connsiteX10" fmla="*/ 957262 w 1385397"/>
                <a:gd name="connsiteY10" fmla="*/ 158115 h 2351375"/>
                <a:gd name="connsiteX11" fmla="*/ 950595 w 1385397"/>
                <a:gd name="connsiteY11" fmla="*/ 152400 h 2351375"/>
                <a:gd name="connsiteX12" fmla="*/ 934402 w 1385397"/>
                <a:gd name="connsiteY12" fmla="*/ 171450 h 2351375"/>
                <a:gd name="connsiteX13" fmla="*/ 934402 w 1385397"/>
                <a:gd name="connsiteY13" fmla="*/ 175260 h 2351375"/>
                <a:gd name="connsiteX14" fmla="*/ 934402 w 1385397"/>
                <a:gd name="connsiteY14" fmla="*/ 223837 h 2351375"/>
                <a:gd name="connsiteX15" fmla="*/ 901065 w 1385397"/>
                <a:gd name="connsiteY15" fmla="*/ 259080 h 2351375"/>
                <a:gd name="connsiteX16" fmla="*/ 863917 w 1385397"/>
                <a:gd name="connsiteY16" fmla="*/ 273367 h 2351375"/>
                <a:gd name="connsiteX17" fmla="*/ 817245 w 1385397"/>
                <a:gd name="connsiteY17" fmla="*/ 269557 h 2351375"/>
                <a:gd name="connsiteX18" fmla="*/ 842010 w 1385397"/>
                <a:gd name="connsiteY18" fmla="*/ 287655 h 2351375"/>
                <a:gd name="connsiteX19" fmla="*/ 848677 w 1385397"/>
                <a:gd name="connsiteY19" fmla="*/ 324802 h 2351375"/>
                <a:gd name="connsiteX20" fmla="*/ 761047 w 1385397"/>
                <a:gd name="connsiteY20" fmla="*/ 467677 h 2351375"/>
                <a:gd name="connsiteX21" fmla="*/ 752475 w 1385397"/>
                <a:gd name="connsiteY21" fmla="*/ 481965 h 2351375"/>
                <a:gd name="connsiteX22" fmla="*/ 806767 w 1385397"/>
                <a:gd name="connsiteY22" fmla="*/ 450532 h 2351375"/>
                <a:gd name="connsiteX23" fmla="*/ 942975 w 1385397"/>
                <a:gd name="connsiteY23" fmla="*/ 391477 h 2351375"/>
                <a:gd name="connsiteX24" fmla="*/ 1303020 w 1385397"/>
                <a:gd name="connsiteY24" fmla="*/ 489585 h 2351375"/>
                <a:gd name="connsiteX25" fmla="*/ 1372552 w 1385397"/>
                <a:gd name="connsiteY25" fmla="*/ 596265 h 2351375"/>
                <a:gd name="connsiteX26" fmla="*/ 1383030 w 1385397"/>
                <a:gd name="connsiteY26" fmla="*/ 732472 h 2351375"/>
                <a:gd name="connsiteX27" fmla="*/ 1380172 w 1385397"/>
                <a:gd name="connsiteY27" fmla="*/ 796290 h 2351375"/>
                <a:gd name="connsiteX28" fmla="*/ 1376362 w 1385397"/>
                <a:gd name="connsiteY28" fmla="*/ 808672 h 2351375"/>
                <a:gd name="connsiteX29" fmla="*/ 1365885 w 1385397"/>
                <a:gd name="connsiteY29" fmla="*/ 802957 h 2351375"/>
                <a:gd name="connsiteX30" fmla="*/ 1364932 w 1385397"/>
                <a:gd name="connsiteY30" fmla="*/ 802005 h 2351375"/>
                <a:gd name="connsiteX31" fmla="*/ 1263967 w 1385397"/>
                <a:gd name="connsiteY31" fmla="*/ 672465 h 2351375"/>
                <a:gd name="connsiteX32" fmla="*/ 1260157 w 1385397"/>
                <a:gd name="connsiteY32" fmla="*/ 675322 h 2351375"/>
                <a:gd name="connsiteX33" fmla="*/ 1265872 w 1385397"/>
                <a:gd name="connsiteY33" fmla="*/ 710565 h 2351375"/>
                <a:gd name="connsiteX34" fmla="*/ 1254442 w 1385397"/>
                <a:gd name="connsiteY34" fmla="*/ 720090 h 2351375"/>
                <a:gd name="connsiteX35" fmla="*/ 1194435 w 1385397"/>
                <a:gd name="connsiteY35" fmla="*/ 685800 h 2351375"/>
                <a:gd name="connsiteX36" fmla="*/ 1182052 w 1385397"/>
                <a:gd name="connsiteY36" fmla="*/ 677227 h 2351375"/>
                <a:gd name="connsiteX37" fmla="*/ 1148715 w 1385397"/>
                <a:gd name="connsiteY37" fmla="*/ 626745 h 2351375"/>
                <a:gd name="connsiteX38" fmla="*/ 1088707 w 1385397"/>
                <a:gd name="connsiteY38" fmla="*/ 515302 h 2351375"/>
                <a:gd name="connsiteX39" fmla="*/ 1110615 w 1385397"/>
                <a:gd name="connsiteY39" fmla="*/ 598170 h 2351375"/>
                <a:gd name="connsiteX40" fmla="*/ 1114425 w 1385397"/>
                <a:gd name="connsiteY40" fmla="*/ 626745 h 2351375"/>
                <a:gd name="connsiteX41" fmla="*/ 1100137 w 1385397"/>
                <a:gd name="connsiteY41" fmla="*/ 638175 h 2351375"/>
                <a:gd name="connsiteX42" fmla="*/ 1003935 w 1385397"/>
                <a:gd name="connsiteY42" fmla="*/ 612457 h 2351375"/>
                <a:gd name="connsiteX43" fmla="*/ 855345 w 1385397"/>
                <a:gd name="connsiteY43" fmla="*/ 625792 h 2351375"/>
                <a:gd name="connsiteX44" fmla="*/ 833437 w 1385397"/>
                <a:gd name="connsiteY44" fmla="*/ 669607 h 2351375"/>
                <a:gd name="connsiteX45" fmla="*/ 826770 w 1385397"/>
                <a:gd name="connsiteY45" fmla="*/ 765810 h 2351375"/>
                <a:gd name="connsiteX46" fmla="*/ 794385 w 1385397"/>
                <a:gd name="connsiteY46" fmla="*/ 834390 h 2351375"/>
                <a:gd name="connsiteX47" fmla="*/ 788670 w 1385397"/>
                <a:gd name="connsiteY47" fmla="*/ 909637 h 2351375"/>
                <a:gd name="connsiteX48" fmla="*/ 783907 w 1385397"/>
                <a:gd name="connsiteY48" fmla="*/ 929640 h 2351375"/>
                <a:gd name="connsiteX49" fmla="*/ 767715 w 1385397"/>
                <a:gd name="connsiteY49" fmla="*/ 916305 h 2351375"/>
                <a:gd name="connsiteX50" fmla="*/ 705802 w 1385397"/>
                <a:gd name="connsiteY50" fmla="*/ 834390 h 2351375"/>
                <a:gd name="connsiteX51" fmla="*/ 701040 w 1385397"/>
                <a:gd name="connsiteY51" fmla="*/ 807720 h 2351375"/>
                <a:gd name="connsiteX52" fmla="*/ 703897 w 1385397"/>
                <a:gd name="connsiteY52" fmla="*/ 730567 h 2351375"/>
                <a:gd name="connsiteX53" fmla="*/ 698182 w 1385397"/>
                <a:gd name="connsiteY53" fmla="*/ 724852 h 2351375"/>
                <a:gd name="connsiteX54" fmla="*/ 678180 w 1385397"/>
                <a:gd name="connsiteY54" fmla="*/ 767715 h 2351375"/>
                <a:gd name="connsiteX55" fmla="*/ 608647 w 1385397"/>
                <a:gd name="connsiteY55" fmla="*/ 994410 h 2351375"/>
                <a:gd name="connsiteX56" fmla="*/ 536257 w 1385397"/>
                <a:gd name="connsiteY56" fmla="*/ 1337310 h 2351375"/>
                <a:gd name="connsiteX57" fmla="*/ 519112 w 1385397"/>
                <a:gd name="connsiteY57" fmla="*/ 1524952 h 2351375"/>
                <a:gd name="connsiteX58" fmla="*/ 543877 w 1385397"/>
                <a:gd name="connsiteY58" fmla="*/ 1808797 h 2351375"/>
                <a:gd name="connsiteX59" fmla="*/ 629602 w 1385397"/>
                <a:gd name="connsiteY59" fmla="*/ 1998345 h 2351375"/>
                <a:gd name="connsiteX60" fmla="*/ 803910 w 1385397"/>
                <a:gd name="connsiteY60" fmla="*/ 2204085 h 2351375"/>
                <a:gd name="connsiteX61" fmla="*/ 883920 w 1385397"/>
                <a:gd name="connsiteY61" fmla="*/ 2251710 h 2351375"/>
                <a:gd name="connsiteX62" fmla="*/ 902970 w 1385397"/>
                <a:gd name="connsiteY62" fmla="*/ 2253615 h 2351375"/>
                <a:gd name="connsiteX63" fmla="*/ 912996 w 1385397"/>
                <a:gd name="connsiteY63" fmla="*/ 2252226 h 2351375"/>
                <a:gd name="connsiteX64" fmla="*/ 701023 w 1385397"/>
                <a:gd name="connsiteY64" fmla="*/ 2351375 h 2351375"/>
                <a:gd name="connsiteX65" fmla="*/ 696277 w 1385397"/>
                <a:gd name="connsiteY65" fmla="*/ 2346007 h 2351375"/>
                <a:gd name="connsiteX66" fmla="*/ 544830 w 1385397"/>
                <a:gd name="connsiteY66" fmla="*/ 2207895 h 2351375"/>
                <a:gd name="connsiteX67" fmla="*/ 397192 w 1385397"/>
                <a:gd name="connsiteY67" fmla="*/ 1887855 h 2351375"/>
                <a:gd name="connsiteX68" fmla="*/ 368617 w 1385397"/>
                <a:gd name="connsiteY68" fmla="*/ 1643062 h 2351375"/>
                <a:gd name="connsiteX69" fmla="*/ 374332 w 1385397"/>
                <a:gd name="connsiteY69" fmla="*/ 1531620 h 2351375"/>
                <a:gd name="connsiteX70" fmla="*/ 397192 w 1385397"/>
                <a:gd name="connsiteY70" fmla="*/ 1335405 h 2351375"/>
                <a:gd name="connsiteX71" fmla="*/ 459105 w 1385397"/>
                <a:gd name="connsiteY71" fmla="*/ 1087755 h 2351375"/>
                <a:gd name="connsiteX72" fmla="*/ 603885 w 1385397"/>
                <a:gd name="connsiteY72" fmla="*/ 725805 h 2351375"/>
                <a:gd name="connsiteX73" fmla="*/ 620077 w 1385397"/>
                <a:gd name="connsiteY73" fmla="*/ 696277 h 2351375"/>
                <a:gd name="connsiteX74" fmla="*/ 577215 w 1385397"/>
                <a:gd name="connsiteY74" fmla="*/ 716280 h 2351375"/>
                <a:gd name="connsiteX75" fmla="*/ 545782 w 1385397"/>
                <a:gd name="connsiteY75" fmla="*/ 753427 h 2351375"/>
                <a:gd name="connsiteX76" fmla="*/ 490537 w 1385397"/>
                <a:gd name="connsiteY76" fmla="*/ 767715 h 2351375"/>
                <a:gd name="connsiteX77" fmla="*/ 417195 w 1385397"/>
                <a:gd name="connsiteY77" fmla="*/ 742950 h 2351375"/>
                <a:gd name="connsiteX78" fmla="*/ 462915 w 1385397"/>
                <a:gd name="connsiteY78" fmla="*/ 788670 h 2351375"/>
                <a:gd name="connsiteX79" fmla="*/ 466725 w 1385397"/>
                <a:gd name="connsiteY79" fmla="*/ 845820 h 2351375"/>
                <a:gd name="connsiteX80" fmla="*/ 435292 w 1385397"/>
                <a:gd name="connsiteY80" fmla="*/ 854392 h 2351375"/>
                <a:gd name="connsiteX81" fmla="*/ 379095 w 1385397"/>
                <a:gd name="connsiteY81" fmla="*/ 834390 h 2351375"/>
                <a:gd name="connsiteX82" fmla="*/ 421957 w 1385397"/>
                <a:gd name="connsiteY82" fmla="*/ 890587 h 2351375"/>
                <a:gd name="connsiteX83" fmla="*/ 422910 w 1385397"/>
                <a:gd name="connsiteY83" fmla="*/ 915352 h 2351375"/>
                <a:gd name="connsiteX84" fmla="*/ 392430 w 1385397"/>
                <a:gd name="connsiteY84" fmla="*/ 965835 h 2351375"/>
                <a:gd name="connsiteX85" fmla="*/ 346710 w 1385397"/>
                <a:gd name="connsiteY85" fmla="*/ 983932 h 2351375"/>
                <a:gd name="connsiteX86" fmla="*/ 343852 w 1385397"/>
                <a:gd name="connsiteY86" fmla="*/ 984885 h 2351375"/>
                <a:gd name="connsiteX87" fmla="*/ 348615 w 1385397"/>
                <a:gd name="connsiteY87" fmla="*/ 988695 h 2351375"/>
                <a:gd name="connsiteX88" fmla="*/ 361950 w 1385397"/>
                <a:gd name="connsiteY88" fmla="*/ 1034415 h 2351375"/>
                <a:gd name="connsiteX89" fmla="*/ 319087 w 1385397"/>
                <a:gd name="connsiteY89" fmla="*/ 1044892 h 2351375"/>
                <a:gd name="connsiteX90" fmla="*/ 278130 w 1385397"/>
                <a:gd name="connsiteY90" fmla="*/ 1025842 h 2351375"/>
                <a:gd name="connsiteX91" fmla="*/ 343852 w 1385397"/>
                <a:gd name="connsiteY91" fmla="*/ 1088707 h 2351375"/>
                <a:gd name="connsiteX92" fmla="*/ 350520 w 1385397"/>
                <a:gd name="connsiteY92" fmla="*/ 1123950 h 2351375"/>
                <a:gd name="connsiteX93" fmla="*/ 321945 w 1385397"/>
                <a:gd name="connsiteY93" fmla="*/ 1132522 h 2351375"/>
                <a:gd name="connsiteX94" fmla="*/ 303847 w 1385397"/>
                <a:gd name="connsiteY94" fmla="*/ 1126807 h 2351375"/>
                <a:gd name="connsiteX95" fmla="*/ 345757 w 1385397"/>
                <a:gd name="connsiteY95" fmla="*/ 1203007 h 2351375"/>
                <a:gd name="connsiteX96" fmla="*/ 363855 w 1385397"/>
                <a:gd name="connsiteY96" fmla="*/ 1291590 h 2351375"/>
                <a:gd name="connsiteX97" fmla="*/ 362902 w 1385397"/>
                <a:gd name="connsiteY97" fmla="*/ 1301115 h 2351375"/>
                <a:gd name="connsiteX98" fmla="*/ 354330 w 1385397"/>
                <a:gd name="connsiteY98" fmla="*/ 1299210 h 2351375"/>
                <a:gd name="connsiteX99" fmla="*/ 309562 w 1385397"/>
                <a:gd name="connsiteY99" fmla="*/ 1268730 h 2351375"/>
                <a:gd name="connsiteX100" fmla="*/ 228600 w 1385397"/>
                <a:gd name="connsiteY100" fmla="*/ 1180147 h 2351375"/>
                <a:gd name="connsiteX101" fmla="*/ 180975 w 1385397"/>
                <a:gd name="connsiteY101" fmla="*/ 1088707 h 2351375"/>
                <a:gd name="connsiteX102" fmla="*/ 181927 w 1385397"/>
                <a:gd name="connsiteY102" fmla="*/ 1042035 h 2351375"/>
                <a:gd name="connsiteX103" fmla="*/ 179070 w 1385397"/>
                <a:gd name="connsiteY103" fmla="*/ 922972 h 2351375"/>
                <a:gd name="connsiteX104" fmla="*/ 185737 w 1385397"/>
                <a:gd name="connsiteY104" fmla="*/ 900112 h 2351375"/>
                <a:gd name="connsiteX105" fmla="*/ 258127 w 1385397"/>
                <a:gd name="connsiteY105" fmla="*/ 788670 h 2351375"/>
                <a:gd name="connsiteX106" fmla="*/ 340042 w 1385397"/>
                <a:gd name="connsiteY106" fmla="*/ 704850 h 2351375"/>
                <a:gd name="connsiteX107" fmla="*/ 425767 w 1385397"/>
                <a:gd name="connsiteY107" fmla="*/ 656272 h 2351375"/>
                <a:gd name="connsiteX108" fmla="*/ 438150 w 1385397"/>
                <a:gd name="connsiteY108" fmla="*/ 644842 h 2351375"/>
                <a:gd name="connsiteX109" fmla="*/ 275272 w 1385397"/>
                <a:gd name="connsiteY109" fmla="*/ 600075 h 2351375"/>
                <a:gd name="connsiteX110" fmla="*/ 264795 w 1385397"/>
                <a:gd name="connsiteY110" fmla="*/ 594360 h 2351375"/>
                <a:gd name="connsiteX111" fmla="*/ 242887 w 1385397"/>
                <a:gd name="connsiteY111" fmla="*/ 583882 h 2351375"/>
                <a:gd name="connsiteX112" fmla="*/ 336232 w 1385397"/>
                <a:gd name="connsiteY112" fmla="*/ 676275 h 2351375"/>
                <a:gd name="connsiteX113" fmla="*/ 263842 w 1385397"/>
                <a:gd name="connsiteY113" fmla="*/ 700087 h 2351375"/>
                <a:gd name="connsiteX114" fmla="*/ 240030 w 1385397"/>
                <a:gd name="connsiteY114" fmla="*/ 719137 h 2351375"/>
                <a:gd name="connsiteX115" fmla="*/ 160972 w 1385397"/>
                <a:gd name="connsiteY115" fmla="*/ 728662 h 2351375"/>
                <a:gd name="connsiteX116" fmla="*/ 186690 w 1385397"/>
                <a:gd name="connsiteY116" fmla="*/ 762952 h 2351375"/>
                <a:gd name="connsiteX117" fmla="*/ 189547 w 1385397"/>
                <a:gd name="connsiteY117" fmla="*/ 780097 h 2351375"/>
                <a:gd name="connsiteX118" fmla="*/ 160972 w 1385397"/>
                <a:gd name="connsiteY118" fmla="*/ 849630 h 2351375"/>
                <a:gd name="connsiteX119" fmla="*/ 148590 w 1385397"/>
                <a:gd name="connsiteY119" fmla="*/ 880110 h 2351375"/>
                <a:gd name="connsiteX120" fmla="*/ 130492 w 1385397"/>
                <a:gd name="connsiteY120" fmla="*/ 882015 h 2351375"/>
                <a:gd name="connsiteX121" fmla="*/ 121920 w 1385397"/>
                <a:gd name="connsiteY121" fmla="*/ 874395 h 2351375"/>
                <a:gd name="connsiteX122" fmla="*/ 139065 w 1385397"/>
                <a:gd name="connsiteY122" fmla="*/ 917257 h 2351375"/>
                <a:gd name="connsiteX123" fmla="*/ 133350 w 1385397"/>
                <a:gd name="connsiteY123" fmla="*/ 979170 h 2351375"/>
                <a:gd name="connsiteX124" fmla="*/ 122872 w 1385397"/>
                <a:gd name="connsiteY124" fmla="*/ 1010602 h 2351375"/>
                <a:gd name="connsiteX125" fmla="*/ 103822 w 1385397"/>
                <a:gd name="connsiteY125" fmla="*/ 1012507 h 2351375"/>
                <a:gd name="connsiteX126" fmla="*/ 88582 w 1385397"/>
                <a:gd name="connsiteY126" fmla="*/ 986790 h 2351375"/>
                <a:gd name="connsiteX127" fmla="*/ 0 w 1385397"/>
                <a:gd name="connsiteY127" fmla="*/ 771525 h 2351375"/>
                <a:gd name="connsiteX128" fmla="*/ 0 w 1385397"/>
                <a:gd name="connsiteY128" fmla="*/ 714375 h 2351375"/>
                <a:gd name="connsiteX129" fmla="*/ 2857 w 1385397"/>
                <a:gd name="connsiteY129" fmla="*/ 708660 h 2351375"/>
                <a:gd name="connsiteX130" fmla="*/ 195262 w 1385397"/>
                <a:gd name="connsiteY130" fmla="*/ 469582 h 2351375"/>
                <a:gd name="connsiteX131" fmla="*/ 325755 w 1385397"/>
                <a:gd name="connsiteY131" fmla="*/ 436245 h 2351375"/>
                <a:gd name="connsiteX132" fmla="*/ 431482 w 1385397"/>
                <a:gd name="connsiteY132" fmla="*/ 460057 h 2351375"/>
                <a:gd name="connsiteX133" fmla="*/ 560070 w 1385397"/>
                <a:gd name="connsiteY133" fmla="*/ 499110 h 2351375"/>
                <a:gd name="connsiteX134" fmla="*/ 570547 w 1385397"/>
                <a:gd name="connsiteY134" fmla="*/ 490537 h 2351375"/>
                <a:gd name="connsiteX135" fmla="*/ 539115 w 1385397"/>
                <a:gd name="connsiteY135" fmla="*/ 420052 h 2351375"/>
                <a:gd name="connsiteX136" fmla="*/ 437197 w 1385397"/>
                <a:gd name="connsiteY136" fmla="*/ 306705 h 2351375"/>
                <a:gd name="connsiteX137" fmla="*/ 427672 w 1385397"/>
                <a:gd name="connsiteY137" fmla="*/ 284797 h 2351375"/>
                <a:gd name="connsiteX138" fmla="*/ 436245 w 1385397"/>
                <a:gd name="connsiteY138" fmla="*/ 220980 h 2351375"/>
                <a:gd name="connsiteX139" fmla="*/ 410527 w 1385397"/>
                <a:gd name="connsiteY139" fmla="*/ 273367 h 2351375"/>
                <a:gd name="connsiteX140" fmla="*/ 381952 w 1385397"/>
                <a:gd name="connsiteY140" fmla="*/ 288607 h 2351375"/>
                <a:gd name="connsiteX141" fmla="*/ 332422 w 1385397"/>
                <a:gd name="connsiteY141" fmla="*/ 280035 h 2351375"/>
                <a:gd name="connsiteX142" fmla="*/ 301942 w 1385397"/>
                <a:gd name="connsiteY142" fmla="*/ 246697 h 2351375"/>
                <a:gd name="connsiteX143" fmla="*/ 300037 w 1385397"/>
                <a:gd name="connsiteY143" fmla="*/ 243840 h 2351375"/>
                <a:gd name="connsiteX144" fmla="*/ 246697 w 1385397"/>
                <a:gd name="connsiteY144" fmla="*/ 281940 h 2351375"/>
                <a:gd name="connsiteX145" fmla="*/ 185737 w 1385397"/>
                <a:gd name="connsiteY145" fmla="*/ 314325 h 2351375"/>
                <a:gd name="connsiteX146" fmla="*/ 162877 w 1385397"/>
                <a:gd name="connsiteY146" fmla="*/ 311467 h 2351375"/>
                <a:gd name="connsiteX147" fmla="*/ 145732 w 1385397"/>
                <a:gd name="connsiteY147" fmla="*/ 262890 h 2351375"/>
                <a:gd name="connsiteX148" fmla="*/ 145732 w 1385397"/>
                <a:gd name="connsiteY148" fmla="*/ 220027 h 2351375"/>
                <a:gd name="connsiteX149" fmla="*/ 141922 w 1385397"/>
                <a:gd name="connsiteY149" fmla="*/ 229552 h 2351375"/>
                <a:gd name="connsiteX150" fmla="*/ 139065 w 1385397"/>
                <a:gd name="connsiteY150" fmla="*/ 362902 h 2351375"/>
                <a:gd name="connsiteX151" fmla="*/ 120967 w 1385397"/>
                <a:gd name="connsiteY151" fmla="*/ 405765 h 2351375"/>
                <a:gd name="connsiteX152" fmla="*/ 67627 w 1385397"/>
                <a:gd name="connsiteY152" fmla="*/ 398145 h 2351375"/>
                <a:gd name="connsiteX153" fmla="*/ 60007 w 1385397"/>
                <a:gd name="connsiteY153" fmla="*/ 242887 h 2351375"/>
                <a:gd name="connsiteX154" fmla="*/ 61912 w 1385397"/>
                <a:gd name="connsiteY154" fmla="*/ 239077 h 2351375"/>
                <a:gd name="connsiteX155" fmla="*/ 142875 w 1385397"/>
                <a:gd name="connsiteY155" fmla="*/ 88582 h 2351375"/>
                <a:gd name="connsiteX156" fmla="*/ 155257 w 1385397"/>
                <a:gd name="connsiteY156" fmla="*/ 73342 h 2351375"/>
                <a:gd name="connsiteX157" fmla="*/ 322897 w 1385397"/>
                <a:gd name="connsiteY157" fmla="*/ 40005 h 2351375"/>
                <a:gd name="connsiteX158" fmla="*/ 420052 w 1385397"/>
                <a:gd name="connsiteY158" fmla="*/ 60960 h 2351375"/>
                <a:gd name="connsiteX159" fmla="*/ 500062 w 1385397"/>
                <a:gd name="connsiteY159" fmla="*/ 113347 h 2351375"/>
                <a:gd name="connsiteX160" fmla="*/ 562927 w 1385397"/>
                <a:gd name="connsiteY160" fmla="*/ 205740 h 2351375"/>
                <a:gd name="connsiteX161" fmla="*/ 613410 w 1385397"/>
                <a:gd name="connsiteY161" fmla="*/ 316230 h 2351375"/>
                <a:gd name="connsiteX162" fmla="*/ 626745 w 1385397"/>
                <a:gd name="connsiteY162" fmla="*/ 367665 h 2351375"/>
                <a:gd name="connsiteX163" fmla="*/ 678180 w 1385397"/>
                <a:gd name="connsiteY163" fmla="*/ 199072 h 2351375"/>
                <a:gd name="connsiteX164" fmla="*/ 728662 w 1385397"/>
                <a:gd name="connsiteY164" fmla="*/ 156210 h 2351375"/>
                <a:gd name="connsiteX165" fmla="*/ 772477 w 1385397"/>
                <a:gd name="connsiteY165" fmla="*/ 140970 h 2351375"/>
                <a:gd name="connsiteX166" fmla="*/ 741997 w 1385397"/>
                <a:gd name="connsiteY166" fmla="*/ 138112 h 2351375"/>
                <a:gd name="connsiteX167" fmla="*/ 721042 w 1385397"/>
                <a:gd name="connsiteY167" fmla="*/ 90487 h 2351375"/>
                <a:gd name="connsiteX168" fmla="*/ 753427 w 1385397"/>
                <a:gd name="connsiteY168" fmla="*/ 46672 h 2351375"/>
                <a:gd name="connsiteX169" fmla="*/ 778192 w 1385397"/>
                <a:gd name="connsiteY169" fmla="*/ 35242 h 2351375"/>
                <a:gd name="connsiteX170" fmla="*/ 816292 w 1385397"/>
                <a:gd name="connsiteY170" fmla="*/ 40005 h 2351375"/>
                <a:gd name="connsiteX171" fmla="*/ 795337 w 1385397"/>
                <a:gd name="connsiteY171" fmla="*/ 22860 h 2351375"/>
                <a:gd name="connsiteX172" fmla="*/ 789622 w 1385397"/>
                <a:gd name="connsiteY172" fmla="*/ 0 h 235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385397" h="2351375">
                  <a:moveTo>
                    <a:pt x="789622" y="0"/>
                  </a:moveTo>
                  <a:cubicBezTo>
                    <a:pt x="815340" y="0"/>
                    <a:pt x="840105" y="0"/>
                    <a:pt x="865822" y="0"/>
                  </a:cubicBezTo>
                  <a:cubicBezTo>
                    <a:pt x="895350" y="19050"/>
                    <a:pt x="924877" y="38100"/>
                    <a:pt x="954405" y="58102"/>
                  </a:cubicBezTo>
                  <a:cubicBezTo>
                    <a:pt x="986790" y="79057"/>
                    <a:pt x="1019175" y="100965"/>
                    <a:pt x="1050607" y="123825"/>
                  </a:cubicBezTo>
                  <a:cubicBezTo>
                    <a:pt x="1055370" y="127635"/>
                    <a:pt x="1060132" y="131445"/>
                    <a:pt x="1062990" y="136207"/>
                  </a:cubicBezTo>
                  <a:cubicBezTo>
                    <a:pt x="1087755" y="177165"/>
                    <a:pt x="1100137" y="221932"/>
                    <a:pt x="1102995" y="269557"/>
                  </a:cubicBezTo>
                  <a:cubicBezTo>
                    <a:pt x="1102995" y="274320"/>
                    <a:pt x="1105852" y="281940"/>
                    <a:pt x="1099185" y="284797"/>
                  </a:cubicBezTo>
                  <a:cubicBezTo>
                    <a:pt x="1091565" y="287655"/>
                    <a:pt x="1088707" y="280035"/>
                    <a:pt x="1084897" y="276225"/>
                  </a:cubicBezTo>
                  <a:cubicBezTo>
                    <a:pt x="1066800" y="252412"/>
                    <a:pt x="1048702" y="227647"/>
                    <a:pt x="1031557" y="202882"/>
                  </a:cubicBezTo>
                  <a:cubicBezTo>
                    <a:pt x="1027747" y="197167"/>
                    <a:pt x="1023937" y="190500"/>
                    <a:pt x="1015365" y="192405"/>
                  </a:cubicBezTo>
                  <a:cubicBezTo>
                    <a:pt x="986790" y="196215"/>
                    <a:pt x="966787" y="186690"/>
                    <a:pt x="957262" y="158115"/>
                  </a:cubicBezTo>
                  <a:cubicBezTo>
                    <a:pt x="956310" y="155257"/>
                    <a:pt x="954405" y="152400"/>
                    <a:pt x="950595" y="152400"/>
                  </a:cubicBezTo>
                  <a:cubicBezTo>
                    <a:pt x="944880" y="158115"/>
                    <a:pt x="957262" y="180975"/>
                    <a:pt x="934402" y="171450"/>
                  </a:cubicBezTo>
                  <a:cubicBezTo>
                    <a:pt x="934402" y="173355"/>
                    <a:pt x="934402" y="174307"/>
                    <a:pt x="934402" y="175260"/>
                  </a:cubicBezTo>
                  <a:cubicBezTo>
                    <a:pt x="956310" y="196215"/>
                    <a:pt x="956310" y="200977"/>
                    <a:pt x="934402" y="223837"/>
                  </a:cubicBezTo>
                  <a:cubicBezTo>
                    <a:pt x="922972" y="235267"/>
                    <a:pt x="912495" y="247650"/>
                    <a:pt x="901065" y="259080"/>
                  </a:cubicBezTo>
                  <a:cubicBezTo>
                    <a:pt x="890587" y="270510"/>
                    <a:pt x="879157" y="276225"/>
                    <a:pt x="863917" y="273367"/>
                  </a:cubicBezTo>
                  <a:cubicBezTo>
                    <a:pt x="849630" y="270510"/>
                    <a:pt x="835342" y="270510"/>
                    <a:pt x="817245" y="269557"/>
                  </a:cubicBezTo>
                  <a:cubicBezTo>
                    <a:pt x="827722" y="277177"/>
                    <a:pt x="835342" y="281940"/>
                    <a:pt x="842010" y="287655"/>
                  </a:cubicBezTo>
                  <a:cubicBezTo>
                    <a:pt x="856297" y="299085"/>
                    <a:pt x="858202" y="308610"/>
                    <a:pt x="848677" y="324802"/>
                  </a:cubicBezTo>
                  <a:cubicBezTo>
                    <a:pt x="819150" y="372427"/>
                    <a:pt x="790575" y="420052"/>
                    <a:pt x="761047" y="467677"/>
                  </a:cubicBezTo>
                  <a:cubicBezTo>
                    <a:pt x="759142" y="471487"/>
                    <a:pt x="756285" y="475297"/>
                    <a:pt x="752475" y="481965"/>
                  </a:cubicBezTo>
                  <a:cubicBezTo>
                    <a:pt x="773430" y="472440"/>
                    <a:pt x="789622" y="461962"/>
                    <a:pt x="806767" y="450532"/>
                  </a:cubicBezTo>
                  <a:cubicBezTo>
                    <a:pt x="848677" y="421957"/>
                    <a:pt x="892492" y="401955"/>
                    <a:pt x="942975" y="391477"/>
                  </a:cubicBezTo>
                  <a:cubicBezTo>
                    <a:pt x="1080135" y="363855"/>
                    <a:pt x="1200150" y="399097"/>
                    <a:pt x="1303020" y="489585"/>
                  </a:cubicBezTo>
                  <a:cubicBezTo>
                    <a:pt x="1335405" y="518160"/>
                    <a:pt x="1360170" y="554355"/>
                    <a:pt x="1372552" y="596265"/>
                  </a:cubicBezTo>
                  <a:cubicBezTo>
                    <a:pt x="1385887" y="640080"/>
                    <a:pt x="1387792" y="686752"/>
                    <a:pt x="1383030" y="732472"/>
                  </a:cubicBezTo>
                  <a:cubicBezTo>
                    <a:pt x="1381125" y="753427"/>
                    <a:pt x="1382077" y="774382"/>
                    <a:pt x="1380172" y="796290"/>
                  </a:cubicBezTo>
                  <a:cubicBezTo>
                    <a:pt x="1380172" y="801052"/>
                    <a:pt x="1381125" y="806767"/>
                    <a:pt x="1376362" y="808672"/>
                  </a:cubicBezTo>
                  <a:cubicBezTo>
                    <a:pt x="1372552" y="810577"/>
                    <a:pt x="1369695" y="805815"/>
                    <a:pt x="1365885" y="802957"/>
                  </a:cubicBezTo>
                  <a:cubicBezTo>
                    <a:pt x="1365885" y="802957"/>
                    <a:pt x="1364932" y="802005"/>
                    <a:pt x="1364932" y="802005"/>
                  </a:cubicBezTo>
                  <a:cubicBezTo>
                    <a:pt x="1319212" y="768667"/>
                    <a:pt x="1275397" y="733425"/>
                    <a:pt x="1263967" y="672465"/>
                  </a:cubicBezTo>
                  <a:cubicBezTo>
                    <a:pt x="1263015" y="673417"/>
                    <a:pt x="1261110" y="674370"/>
                    <a:pt x="1260157" y="675322"/>
                  </a:cubicBezTo>
                  <a:cubicBezTo>
                    <a:pt x="1262062" y="686752"/>
                    <a:pt x="1263967" y="698182"/>
                    <a:pt x="1265872" y="710565"/>
                  </a:cubicBezTo>
                  <a:cubicBezTo>
                    <a:pt x="1267777" y="720090"/>
                    <a:pt x="1263967" y="722947"/>
                    <a:pt x="1254442" y="720090"/>
                  </a:cubicBezTo>
                  <a:cubicBezTo>
                    <a:pt x="1232535" y="711517"/>
                    <a:pt x="1213485" y="699135"/>
                    <a:pt x="1194435" y="685800"/>
                  </a:cubicBezTo>
                  <a:cubicBezTo>
                    <a:pt x="1190625" y="682942"/>
                    <a:pt x="1186815" y="679132"/>
                    <a:pt x="1182052" y="677227"/>
                  </a:cubicBezTo>
                  <a:cubicBezTo>
                    <a:pt x="1163002" y="665797"/>
                    <a:pt x="1152525" y="650557"/>
                    <a:pt x="1148715" y="626745"/>
                  </a:cubicBezTo>
                  <a:cubicBezTo>
                    <a:pt x="1143000" y="587692"/>
                    <a:pt x="1119187" y="548640"/>
                    <a:pt x="1088707" y="515302"/>
                  </a:cubicBezTo>
                  <a:cubicBezTo>
                    <a:pt x="1097280" y="544830"/>
                    <a:pt x="1106805" y="570547"/>
                    <a:pt x="1110615" y="598170"/>
                  </a:cubicBezTo>
                  <a:cubicBezTo>
                    <a:pt x="1111567" y="607695"/>
                    <a:pt x="1113472" y="617220"/>
                    <a:pt x="1114425" y="626745"/>
                  </a:cubicBezTo>
                  <a:cubicBezTo>
                    <a:pt x="1115377" y="637222"/>
                    <a:pt x="1112520" y="641032"/>
                    <a:pt x="1100137" y="638175"/>
                  </a:cubicBezTo>
                  <a:cubicBezTo>
                    <a:pt x="1067752" y="629602"/>
                    <a:pt x="1036320" y="619125"/>
                    <a:pt x="1003935" y="612457"/>
                  </a:cubicBezTo>
                  <a:cubicBezTo>
                    <a:pt x="952500" y="602932"/>
                    <a:pt x="903922" y="612457"/>
                    <a:pt x="855345" y="625792"/>
                  </a:cubicBezTo>
                  <a:cubicBezTo>
                    <a:pt x="833437" y="631507"/>
                    <a:pt x="824865" y="649605"/>
                    <a:pt x="833437" y="669607"/>
                  </a:cubicBezTo>
                  <a:cubicBezTo>
                    <a:pt x="846772" y="702945"/>
                    <a:pt x="841057" y="734377"/>
                    <a:pt x="826770" y="765810"/>
                  </a:cubicBezTo>
                  <a:cubicBezTo>
                    <a:pt x="816292" y="788670"/>
                    <a:pt x="803910" y="810577"/>
                    <a:pt x="794385" y="834390"/>
                  </a:cubicBezTo>
                  <a:cubicBezTo>
                    <a:pt x="784860" y="859155"/>
                    <a:pt x="789622" y="883920"/>
                    <a:pt x="788670" y="909637"/>
                  </a:cubicBezTo>
                  <a:cubicBezTo>
                    <a:pt x="788670" y="916305"/>
                    <a:pt x="792480" y="926782"/>
                    <a:pt x="783907" y="929640"/>
                  </a:cubicBezTo>
                  <a:cubicBezTo>
                    <a:pt x="775335" y="932497"/>
                    <a:pt x="772477" y="922020"/>
                    <a:pt x="767715" y="916305"/>
                  </a:cubicBezTo>
                  <a:cubicBezTo>
                    <a:pt x="746760" y="888682"/>
                    <a:pt x="726757" y="861060"/>
                    <a:pt x="705802" y="834390"/>
                  </a:cubicBezTo>
                  <a:cubicBezTo>
                    <a:pt x="699135" y="825817"/>
                    <a:pt x="698182" y="818197"/>
                    <a:pt x="701040" y="807720"/>
                  </a:cubicBezTo>
                  <a:cubicBezTo>
                    <a:pt x="708660" y="782002"/>
                    <a:pt x="713422" y="756285"/>
                    <a:pt x="703897" y="730567"/>
                  </a:cubicBezTo>
                  <a:cubicBezTo>
                    <a:pt x="702945" y="728662"/>
                    <a:pt x="701992" y="725805"/>
                    <a:pt x="698182" y="724852"/>
                  </a:cubicBezTo>
                  <a:cubicBezTo>
                    <a:pt x="689610" y="738187"/>
                    <a:pt x="683895" y="752475"/>
                    <a:pt x="678180" y="767715"/>
                  </a:cubicBezTo>
                  <a:cubicBezTo>
                    <a:pt x="647700" y="841057"/>
                    <a:pt x="630555" y="918210"/>
                    <a:pt x="608647" y="994410"/>
                  </a:cubicBezTo>
                  <a:cubicBezTo>
                    <a:pt x="577215" y="1106805"/>
                    <a:pt x="551497" y="1221105"/>
                    <a:pt x="536257" y="1337310"/>
                  </a:cubicBezTo>
                  <a:cubicBezTo>
                    <a:pt x="528637" y="1400175"/>
                    <a:pt x="522922" y="1462087"/>
                    <a:pt x="519112" y="1524952"/>
                  </a:cubicBezTo>
                  <a:cubicBezTo>
                    <a:pt x="512445" y="1621155"/>
                    <a:pt x="525780" y="1715452"/>
                    <a:pt x="543877" y="1808797"/>
                  </a:cubicBezTo>
                  <a:cubicBezTo>
                    <a:pt x="557212" y="1878330"/>
                    <a:pt x="592455" y="1939290"/>
                    <a:pt x="629602" y="1998345"/>
                  </a:cubicBezTo>
                  <a:cubicBezTo>
                    <a:pt x="677227" y="2075497"/>
                    <a:pt x="731520" y="2147887"/>
                    <a:pt x="803910" y="2204085"/>
                  </a:cubicBezTo>
                  <a:cubicBezTo>
                    <a:pt x="828675" y="2223135"/>
                    <a:pt x="856297" y="2238375"/>
                    <a:pt x="883920" y="2251710"/>
                  </a:cubicBezTo>
                  <a:cubicBezTo>
                    <a:pt x="889635" y="2254567"/>
                    <a:pt x="896302" y="2255520"/>
                    <a:pt x="902970" y="2253615"/>
                  </a:cubicBezTo>
                  <a:lnTo>
                    <a:pt x="912996" y="2252226"/>
                  </a:lnTo>
                  <a:lnTo>
                    <a:pt x="701023" y="2351375"/>
                  </a:lnTo>
                  <a:lnTo>
                    <a:pt x="696277" y="2346007"/>
                  </a:lnTo>
                  <a:cubicBezTo>
                    <a:pt x="640080" y="2306002"/>
                    <a:pt x="588645" y="2261235"/>
                    <a:pt x="544830" y="2207895"/>
                  </a:cubicBezTo>
                  <a:cubicBezTo>
                    <a:pt x="468630" y="2113597"/>
                    <a:pt x="415290" y="2009775"/>
                    <a:pt x="397192" y="1887855"/>
                  </a:cubicBezTo>
                  <a:cubicBezTo>
                    <a:pt x="385762" y="1806892"/>
                    <a:pt x="368617" y="1725930"/>
                    <a:pt x="368617" y="1643062"/>
                  </a:cubicBezTo>
                  <a:cubicBezTo>
                    <a:pt x="368617" y="1605915"/>
                    <a:pt x="371475" y="1568767"/>
                    <a:pt x="374332" y="1531620"/>
                  </a:cubicBezTo>
                  <a:cubicBezTo>
                    <a:pt x="379095" y="1465897"/>
                    <a:pt x="387667" y="1400175"/>
                    <a:pt x="397192" y="1335405"/>
                  </a:cubicBezTo>
                  <a:cubicBezTo>
                    <a:pt x="410527" y="1250632"/>
                    <a:pt x="433387" y="1169670"/>
                    <a:pt x="459105" y="1087755"/>
                  </a:cubicBezTo>
                  <a:cubicBezTo>
                    <a:pt x="498157" y="963930"/>
                    <a:pt x="541972" y="841057"/>
                    <a:pt x="603885" y="725805"/>
                  </a:cubicBezTo>
                  <a:cubicBezTo>
                    <a:pt x="608647" y="716280"/>
                    <a:pt x="614362" y="706755"/>
                    <a:pt x="620077" y="696277"/>
                  </a:cubicBezTo>
                  <a:cubicBezTo>
                    <a:pt x="600075" y="694372"/>
                    <a:pt x="588645" y="703897"/>
                    <a:pt x="577215" y="716280"/>
                  </a:cubicBezTo>
                  <a:cubicBezTo>
                    <a:pt x="566737" y="728662"/>
                    <a:pt x="556260" y="741045"/>
                    <a:pt x="545782" y="753427"/>
                  </a:cubicBezTo>
                  <a:cubicBezTo>
                    <a:pt x="530542" y="771525"/>
                    <a:pt x="512445" y="776287"/>
                    <a:pt x="490537" y="767715"/>
                  </a:cubicBezTo>
                  <a:cubicBezTo>
                    <a:pt x="467677" y="759142"/>
                    <a:pt x="443865" y="752475"/>
                    <a:pt x="417195" y="742950"/>
                  </a:cubicBezTo>
                  <a:cubicBezTo>
                    <a:pt x="434340" y="760095"/>
                    <a:pt x="448627" y="773430"/>
                    <a:pt x="462915" y="788670"/>
                  </a:cubicBezTo>
                  <a:cubicBezTo>
                    <a:pt x="492442" y="819150"/>
                    <a:pt x="490537" y="808672"/>
                    <a:pt x="466725" y="845820"/>
                  </a:cubicBezTo>
                  <a:cubicBezTo>
                    <a:pt x="459105" y="857250"/>
                    <a:pt x="448627" y="860107"/>
                    <a:pt x="435292" y="854392"/>
                  </a:cubicBezTo>
                  <a:cubicBezTo>
                    <a:pt x="418147" y="847725"/>
                    <a:pt x="400050" y="842010"/>
                    <a:pt x="379095" y="834390"/>
                  </a:cubicBezTo>
                  <a:cubicBezTo>
                    <a:pt x="395287" y="855345"/>
                    <a:pt x="408622" y="873442"/>
                    <a:pt x="421957" y="890587"/>
                  </a:cubicBezTo>
                  <a:cubicBezTo>
                    <a:pt x="428625" y="899160"/>
                    <a:pt x="428625" y="905827"/>
                    <a:pt x="422910" y="915352"/>
                  </a:cubicBezTo>
                  <a:cubicBezTo>
                    <a:pt x="412432" y="931545"/>
                    <a:pt x="401955" y="948690"/>
                    <a:pt x="392430" y="965835"/>
                  </a:cubicBezTo>
                  <a:cubicBezTo>
                    <a:pt x="376237" y="992505"/>
                    <a:pt x="376237" y="992505"/>
                    <a:pt x="346710" y="983932"/>
                  </a:cubicBezTo>
                  <a:cubicBezTo>
                    <a:pt x="345757" y="983932"/>
                    <a:pt x="343852" y="982027"/>
                    <a:pt x="343852" y="984885"/>
                  </a:cubicBezTo>
                  <a:cubicBezTo>
                    <a:pt x="345757" y="985837"/>
                    <a:pt x="346710" y="986790"/>
                    <a:pt x="348615" y="988695"/>
                  </a:cubicBezTo>
                  <a:cubicBezTo>
                    <a:pt x="366712" y="1002982"/>
                    <a:pt x="370522" y="1018222"/>
                    <a:pt x="361950" y="1034415"/>
                  </a:cubicBezTo>
                  <a:cubicBezTo>
                    <a:pt x="354330" y="1047750"/>
                    <a:pt x="340042" y="1051560"/>
                    <a:pt x="319087" y="1044892"/>
                  </a:cubicBezTo>
                  <a:cubicBezTo>
                    <a:pt x="304800" y="1040130"/>
                    <a:pt x="291465" y="1032510"/>
                    <a:pt x="278130" y="1025842"/>
                  </a:cubicBezTo>
                  <a:cubicBezTo>
                    <a:pt x="299085" y="1047750"/>
                    <a:pt x="319087" y="1070610"/>
                    <a:pt x="343852" y="1088707"/>
                  </a:cubicBezTo>
                  <a:cubicBezTo>
                    <a:pt x="354330" y="1096327"/>
                    <a:pt x="356235" y="1113472"/>
                    <a:pt x="350520" y="1123950"/>
                  </a:cubicBezTo>
                  <a:cubicBezTo>
                    <a:pt x="343852" y="1135380"/>
                    <a:pt x="333375" y="1136332"/>
                    <a:pt x="321945" y="1132522"/>
                  </a:cubicBezTo>
                  <a:cubicBezTo>
                    <a:pt x="316230" y="1130617"/>
                    <a:pt x="309562" y="1128712"/>
                    <a:pt x="303847" y="1126807"/>
                  </a:cubicBezTo>
                  <a:cubicBezTo>
                    <a:pt x="325755" y="1147762"/>
                    <a:pt x="342900" y="1169670"/>
                    <a:pt x="345757" y="1203007"/>
                  </a:cubicBezTo>
                  <a:cubicBezTo>
                    <a:pt x="348615" y="1232535"/>
                    <a:pt x="358140" y="1262062"/>
                    <a:pt x="363855" y="1291590"/>
                  </a:cubicBezTo>
                  <a:cubicBezTo>
                    <a:pt x="364807" y="1294447"/>
                    <a:pt x="366712" y="1299210"/>
                    <a:pt x="362902" y="1301115"/>
                  </a:cubicBezTo>
                  <a:cubicBezTo>
                    <a:pt x="360045" y="1303020"/>
                    <a:pt x="357187" y="1300162"/>
                    <a:pt x="354330" y="1299210"/>
                  </a:cubicBezTo>
                  <a:cubicBezTo>
                    <a:pt x="338137" y="1290637"/>
                    <a:pt x="322897" y="1281112"/>
                    <a:pt x="309562" y="1268730"/>
                  </a:cubicBezTo>
                  <a:cubicBezTo>
                    <a:pt x="280987" y="1241107"/>
                    <a:pt x="254317" y="1211580"/>
                    <a:pt x="228600" y="1180147"/>
                  </a:cubicBezTo>
                  <a:cubicBezTo>
                    <a:pt x="206692" y="1153477"/>
                    <a:pt x="185737" y="1124902"/>
                    <a:pt x="180975" y="1088707"/>
                  </a:cubicBezTo>
                  <a:cubicBezTo>
                    <a:pt x="179070" y="1072515"/>
                    <a:pt x="183832" y="1057275"/>
                    <a:pt x="181927" y="1042035"/>
                  </a:cubicBezTo>
                  <a:cubicBezTo>
                    <a:pt x="178117" y="1002030"/>
                    <a:pt x="180022" y="962025"/>
                    <a:pt x="179070" y="922972"/>
                  </a:cubicBezTo>
                  <a:cubicBezTo>
                    <a:pt x="179070" y="914400"/>
                    <a:pt x="180975" y="906780"/>
                    <a:pt x="185737" y="900112"/>
                  </a:cubicBezTo>
                  <a:cubicBezTo>
                    <a:pt x="208597" y="862012"/>
                    <a:pt x="230505" y="823912"/>
                    <a:pt x="258127" y="788670"/>
                  </a:cubicBezTo>
                  <a:cubicBezTo>
                    <a:pt x="281940" y="757237"/>
                    <a:pt x="304800" y="724852"/>
                    <a:pt x="340042" y="704850"/>
                  </a:cubicBezTo>
                  <a:cubicBezTo>
                    <a:pt x="368617" y="688657"/>
                    <a:pt x="396240" y="670560"/>
                    <a:pt x="425767" y="656272"/>
                  </a:cubicBezTo>
                  <a:cubicBezTo>
                    <a:pt x="429577" y="654367"/>
                    <a:pt x="435292" y="653415"/>
                    <a:pt x="438150" y="644842"/>
                  </a:cubicBezTo>
                  <a:cubicBezTo>
                    <a:pt x="374332" y="662940"/>
                    <a:pt x="323850" y="633412"/>
                    <a:pt x="275272" y="600075"/>
                  </a:cubicBezTo>
                  <a:cubicBezTo>
                    <a:pt x="272415" y="598170"/>
                    <a:pt x="268605" y="596265"/>
                    <a:pt x="264795" y="594360"/>
                  </a:cubicBezTo>
                  <a:cubicBezTo>
                    <a:pt x="257175" y="590550"/>
                    <a:pt x="249555" y="586740"/>
                    <a:pt x="242887" y="583882"/>
                  </a:cubicBezTo>
                  <a:cubicBezTo>
                    <a:pt x="270510" y="616267"/>
                    <a:pt x="306705" y="640080"/>
                    <a:pt x="336232" y="676275"/>
                  </a:cubicBezTo>
                  <a:cubicBezTo>
                    <a:pt x="304800" y="673417"/>
                    <a:pt x="282892" y="683895"/>
                    <a:pt x="263842" y="700087"/>
                  </a:cubicBezTo>
                  <a:cubicBezTo>
                    <a:pt x="256222" y="706755"/>
                    <a:pt x="248602" y="712470"/>
                    <a:pt x="240030" y="719137"/>
                  </a:cubicBezTo>
                  <a:cubicBezTo>
                    <a:pt x="215265" y="738187"/>
                    <a:pt x="190500" y="748665"/>
                    <a:pt x="160972" y="728662"/>
                  </a:cubicBezTo>
                  <a:cubicBezTo>
                    <a:pt x="169545" y="741045"/>
                    <a:pt x="178117" y="751522"/>
                    <a:pt x="186690" y="762952"/>
                  </a:cubicBezTo>
                  <a:cubicBezTo>
                    <a:pt x="190500" y="767715"/>
                    <a:pt x="195262" y="773430"/>
                    <a:pt x="189547" y="780097"/>
                  </a:cubicBezTo>
                  <a:cubicBezTo>
                    <a:pt x="172402" y="800100"/>
                    <a:pt x="167640" y="824865"/>
                    <a:pt x="160972" y="849630"/>
                  </a:cubicBezTo>
                  <a:cubicBezTo>
                    <a:pt x="158115" y="860107"/>
                    <a:pt x="155257" y="871537"/>
                    <a:pt x="148590" y="880110"/>
                  </a:cubicBezTo>
                  <a:cubicBezTo>
                    <a:pt x="143827" y="887730"/>
                    <a:pt x="137160" y="890587"/>
                    <a:pt x="130492" y="882015"/>
                  </a:cubicBezTo>
                  <a:cubicBezTo>
                    <a:pt x="128587" y="880110"/>
                    <a:pt x="126682" y="878205"/>
                    <a:pt x="121920" y="874395"/>
                  </a:cubicBezTo>
                  <a:cubicBezTo>
                    <a:pt x="128587" y="890587"/>
                    <a:pt x="140017" y="902017"/>
                    <a:pt x="139065" y="917257"/>
                  </a:cubicBezTo>
                  <a:cubicBezTo>
                    <a:pt x="137160" y="938212"/>
                    <a:pt x="136207" y="958215"/>
                    <a:pt x="133350" y="979170"/>
                  </a:cubicBezTo>
                  <a:cubicBezTo>
                    <a:pt x="132397" y="990600"/>
                    <a:pt x="128587" y="1001077"/>
                    <a:pt x="122872" y="1010602"/>
                  </a:cubicBezTo>
                  <a:cubicBezTo>
                    <a:pt x="115252" y="1024890"/>
                    <a:pt x="112395" y="1024890"/>
                    <a:pt x="103822" y="1012507"/>
                  </a:cubicBezTo>
                  <a:cubicBezTo>
                    <a:pt x="98107" y="1003935"/>
                    <a:pt x="92392" y="995362"/>
                    <a:pt x="88582" y="986790"/>
                  </a:cubicBezTo>
                  <a:cubicBezTo>
                    <a:pt x="51435" y="912495"/>
                    <a:pt x="19050" y="844867"/>
                    <a:pt x="0" y="771525"/>
                  </a:cubicBezTo>
                  <a:cubicBezTo>
                    <a:pt x="0" y="752475"/>
                    <a:pt x="0" y="733425"/>
                    <a:pt x="0" y="714375"/>
                  </a:cubicBezTo>
                  <a:cubicBezTo>
                    <a:pt x="952" y="712470"/>
                    <a:pt x="1905" y="710565"/>
                    <a:pt x="2857" y="708660"/>
                  </a:cubicBezTo>
                  <a:cubicBezTo>
                    <a:pt x="42862" y="609600"/>
                    <a:pt x="99060" y="524827"/>
                    <a:pt x="195262" y="469582"/>
                  </a:cubicBezTo>
                  <a:cubicBezTo>
                    <a:pt x="236220" y="445770"/>
                    <a:pt x="279082" y="431482"/>
                    <a:pt x="325755" y="436245"/>
                  </a:cubicBezTo>
                  <a:cubicBezTo>
                    <a:pt x="361950" y="440055"/>
                    <a:pt x="397192" y="449580"/>
                    <a:pt x="431482" y="460057"/>
                  </a:cubicBezTo>
                  <a:cubicBezTo>
                    <a:pt x="474345" y="473392"/>
                    <a:pt x="517207" y="485775"/>
                    <a:pt x="560070" y="499110"/>
                  </a:cubicBezTo>
                  <a:cubicBezTo>
                    <a:pt x="569595" y="501967"/>
                    <a:pt x="574357" y="501967"/>
                    <a:pt x="570547" y="490537"/>
                  </a:cubicBezTo>
                  <a:cubicBezTo>
                    <a:pt x="561975" y="466725"/>
                    <a:pt x="555307" y="441007"/>
                    <a:pt x="539115" y="420052"/>
                  </a:cubicBezTo>
                  <a:cubicBezTo>
                    <a:pt x="508635" y="379095"/>
                    <a:pt x="478155" y="338137"/>
                    <a:pt x="437197" y="306705"/>
                  </a:cubicBezTo>
                  <a:cubicBezTo>
                    <a:pt x="429577" y="300990"/>
                    <a:pt x="426720" y="294322"/>
                    <a:pt x="427672" y="284797"/>
                  </a:cubicBezTo>
                  <a:cubicBezTo>
                    <a:pt x="430530" y="263842"/>
                    <a:pt x="433387" y="241935"/>
                    <a:pt x="436245" y="220980"/>
                  </a:cubicBezTo>
                  <a:cubicBezTo>
                    <a:pt x="426720" y="238125"/>
                    <a:pt x="417195" y="255270"/>
                    <a:pt x="410527" y="273367"/>
                  </a:cubicBezTo>
                  <a:cubicBezTo>
                    <a:pt x="404812" y="288607"/>
                    <a:pt x="396240" y="291465"/>
                    <a:pt x="381952" y="288607"/>
                  </a:cubicBezTo>
                  <a:cubicBezTo>
                    <a:pt x="365760" y="284797"/>
                    <a:pt x="349567" y="282892"/>
                    <a:pt x="332422" y="280035"/>
                  </a:cubicBezTo>
                  <a:cubicBezTo>
                    <a:pt x="301942" y="275272"/>
                    <a:pt x="303847" y="277177"/>
                    <a:pt x="301942" y="246697"/>
                  </a:cubicBezTo>
                  <a:cubicBezTo>
                    <a:pt x="301942" y="245745"/>
                    <a:pt x="300990" y="245745"/>
                    <a:pt x="300037" y="243840"/>
                  </a:cubicBezTo>
                  <a:cubicBezTo>
                    <a:pt x="289560" y="267652"/>
                    <a:pt x="268605" y="274320"/>
                    <a:pt x="246697" y="281940"/>
                  </a:cubicBezTo>
                  <a:cubicBezTo>
                    <a:pt x="224790" y="289560"/>
                    <a:pt x="202882" y="296227"/>
                    <a:pt x="185737" y="314325"/>
                  </a:cubicBezTo>
                  <a:cubicBezTo>
                    <a:pt x="178117" y="322897"/>
                    <a:pt x="168592" y="319087"/>
                    <a:pt x="162877" y="311467"/>
                  </a:cubicBezTo>
                  <a:cubicBezTo>
                    <a:pt x="151447" y="297180"/>
                    <a:pt x="145732" y="280987"/>
                    <a:pt x="145732" y="262890"/>
                  </a:cubicBezTo>
                  <a:cubicBezTo>
                    <a:pt x="145732" y="249555"/>
                    <a:pt x="145732" y="235267"/>
                    <a:pt x="145732" y="220027"/>
                  </a:cubicBezTo>
                  <a:cubicBezTo>
                    <a:pt x="140017" y="222885"/>
                    <a:pt x="141922" y="226695"/>
                    <a:pt x="141922" y="229552"/>
                  </a:cubicBezTo>
                  <a:cubicBezTo>
                    <a:pt x="140970" y="274320"/>
                    <a:pt x="139065" y="318135"/>
                    <a:pt x="139065" y="362902"/>
                  </a:cubicBezTo>
                  <a:cubicBezTo>
                    <a:pt x="139065" y="381000"/>
                    <a:pt x="133350" y="393382"/>
                    <a:pt x="120967" y="405765"/>
                  </a:cubicBezTo>
                  <a:cubicBezTo>
                    <a:pt x="100965" y="425767"/>
                    <a:pt x="79057" y="423862"/>
                    <a:pt x="67627" y="398145"/>
                  </a:cubicBezTo>
                  <a:cubicBezTo>
                    <a:pt x="44767" y="347662"/>
                    <a:pt x="46672" y="295275"/>
                    <a:pt x="60007" y="242887"/>
                  </a:cubicBezTo>
                  <a:cubicBezTo>
                    <a:pt x="60007" y="240982"/>
                    <a:pt x="60960" y="240030"/>
                    <a:pt x="61912" y="239077"/>
                  </a:cubicBezTo>
                  <a:cubicBezTo>
                    <a:pt x="87630" y="186690"/>
                    <a:pt x="114300" y="137160"/>
                    <a:pt x="142875" y="88582"/>
                  </a:cubicBezTo>
                  <a:cubicBezTo>
                    <a:pt x="145732" y="82867"/>
                    <a:pt x="148590" y="77152"/>
                    <a:pt x="155257" y="73342"/>
                  </a:cubicBezTo>
                  <a:cubicBezTo>
                    <a:pt x="208597" y="47625"/>
                    <a:pt x="262890" y="30480"/>
                    <a:pt x="322897" y="40005"/>
                  </a:cubicBezTo>
                  <a:cubicBezTo>
                    <a:pt x="356235" y="44767"/>
                    <a:pt x="387667" y="53340"/>
                    <a:pt x="420052" y="60960"/>
                  </a:cubicBezTo>
                  <a:cubicBezTo>
                    <a:pt x="453390" y="68580"/>
                    <a:pt x="479107" y="84772"/>
                    <a:pt x="500062" y="113347"/>
                  </a:cubicBezTo>
                  <a:cubicBezTo>
                    <a:pt x="521970" y="143827"/>
                    <a:pt x="540067" y="176212"/>
                    <a:pt x="562927" y="205740"/>
                  </a:cubicBezTo>
                  <a:cubicBezTo>
                    <a:pt x="588645" y="239077"/>
                    <a:pt x="603885" y="276225"/>
                    <a:pt x="613410" y="316230"/>
                  </a:cubicBezTo>
                  <a:cubicBezTo>
                    <a:pt x="617220" y="332422"/>
                    <a:pt x="621982" y="347662"/>
                    <a:pt x="626745" y="367665"/>
                  </a:cubicBezTo>
                  <a:cubicBezTo>
                    <a:pt x="644842" y="308610"/>
                    <a:pt x="661035" y="253365"/>
                    <a:pt x="678180" y="199072"/>
                  </a:cubicBezTo>
                  <a:cubicBezTo>
                    <a:pt x="690562" y="160020"/>
                    <a:pt x="680085" y="163830"/>
                    <a:pt x="728662" y="156210"/>
                  </a:cubicBezTo>
                  <a:cubicBezTo>
                    <a:pt x="742950" y="154305"/>
                    <a:pt x="758190" y="152400"/>
                    <a:pt x="772477" y="140970"/>
                  </a:cubicBezTo>
                  <a:cubicBezTo>
                    <a:pt x="761047" y="140017"/>
                    <a:pt x="751522" y="140017"/>
                    <a:pt x="741997" y="138112"/>
                  </a:cubicBezTo>
                  <a:cubicBezTo>
                    <a:pt x="712470" y="133350"/>
                    <a:pt x="703897" y="115252"/>
                    <a:pt x="721042" y="90487"/>
                  </a:cubicBezTo>
                  <a:cubicBezTo>
                    <a:pt x="730567" y="75247"/>
                    <a:pt x="741997" y="60960"/>
                    <a:pt x="753427" y="46672"/>
                  </a:cubicBezTo>
                  <a:cubicBezTo>
                    <a:pt x="760095" y="38100"/>
                    <a:pt x="768667" y="35242"/>
                    <a:pt x="778192" y="35242"/>
                  </a:cubicBezTo>
                  <a:cubicBezTo>
                    <a:pt x="789622" y="34290"/>
                    <a:pt x="801052" y="38100"/>
                    <a:pt x="816292" y="40005"/>
                  </a:cubicBezTo>
                  <a:cubicBezTo>
                    <a:pt x="807720" y="33337"/>
                    <a:pt x="802005" y="27622"/>
                    <a:pt x="795337" y="22860"/>
                  </a:cubicBezTo>
                  <a:cubicBezTo>
                    <a:pt x="787717" y="16192"/>
                    <a:pt x="784860" y="9525"/>
                    <a:pt x="78962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2F8B134-52BD-40DA-9E7B-CC3927AF3546}"/>
                </a:ext>
              </a:extLst>
            </p:cNvPr>
            <p:cNvSpPr/>
            <p:nvPr/>
          </p:nvSpPr>
          <p:spPr>
            <a:xfrm>
              <a:off x="10898822" y="5108406"/>
              <a:ext cx="997904" cy="1681571"/>
            </a:xfrm>
            <a:custGeom>
              <a:avLst/>
              <a:gdLst>
                <a:gd name="connsiteX0" fmla="*/ 518320 w 1386208"/>
                <a:gd name="connsiteY0" fmla="*/ 0 h 2335903"/>
                <a:gd name="connsiteX1" fmla="*/ 593568 w 1386208"/>
                <a:gd name="connsiteY1" fmla="*/ 0 h 2335903"/>
                <a:gd name="connsiteX2" fmla="*/ 588805 w 1386208"/>
                <a:gd name="connsiteY2" fmla="*/ 22860 h 2335903"/>
                <a:gd name="connsiteX3" fmla="*/ 568803 w 1386208"/>
                <a:gd name="connsiteY3" fmla="*/ 40005 h 2335903"/>
                <a:gd name="connsiteX4" fmla="*/ 600235 w 1386208"/>
                <a:gd name="connsiteY4" fmla="*/ 35242 h 2335903"/>
                <a:gd name="connsiteX5" fmla="*/ 626905 w 1386208"/>
                <a:gd name="connsiteY5" fmla="*/ 41910 h 2335903"/>
                <a:gd name="connsiteX6" fmla="*/ 668815 w 1386208"/>
                <a:gd name="connsiteY6" fmla="*/ 100965 h 2335903"/>
                <a:gd name="connsiteX7" fmla="*/ 649765 w 1386208"/>
                <a:gd name="connsiteY7" fmla="*/ 137160 h 2335903"/>
                <a:gd name="connsiteX8" fmla="*/ 611665 w 1386208"/>
                <a:gd name="connsiteY8" fmla="*/ 140970 h 2335903"/>
                <a:gd name="connsiteX9" fmla="*/ 638335 w 1386208"/>
                <a:gd name="connsiteY9" fmla="*/ 153352 h 2335903"/>
                <a:gd name="connsiteX10" fmla="*/ 677388 w 1386208"/>
                <a:gd name="connsiteY10" fmla="*/ 160020 h 2335903"/>
                <a:gd name="connsiteX11" fmla="*/ 701200 w 1386208"/>
                <a:gd name="connsiteY11" fmla="*/ 180975 h 2335903"/>
                <a:gd name="connsiteX12" fmla="*/ 738348 w 1386208"/>
                <a:gd name="connsiteY12" fmla="*/ 302895 h 2335903"/>
                <a:gd name="connsiteX13" fmla="*/ 758350 w 1386208"/>
                <a:gd name="connsiteY13" fmla="*/ 368617 h 2335903"/>
                <a:gd name="connsiteX14" fmla="*/ 765970 w 1386208"/>
                <a:gd name="connsiteY14" fmla="*/ 338137 h 2335903"/>
                <a:gd name="connsiteX15" fmla="*/ 805975 w 1386208"/>
                <a:gd name="connsiteY15" fmla="*/ 229552 h 2335903"/>
                <a:gd name="connsiteX16" fmla="*/ 851695 w 1386208"/>
                <a:gd name="connsiteY16" fmla="*/ 160020 h 2335903"/>
                <a:gd name="connsiteX17" fmla="*/ 1001238 w 1386208"/>
                <a:gd name="connsiteY17" fmla="*/ 53340 h 2335903"/>
                <a:gd name="connsiteX18" fmla="*/ 1221265 w 1386208"/>
                <a:gd name="connsiteY18" fmla="*/ 71437 h 2335903"/>
                <a:gd name="connsiteX19" fmla="*/ 1242220 w 1386208"/>
                <a:gd name="connsiteY19" fmla="*/ 90487 h 2335903"/>
                <a:gd name="connsiteX20" fmla="*/ 1277463 w 1386208"/>
                <a:gd name="connsiteY20" fmla="*/ 153352 h 2335903"/>
                <a:gd name="connsiteX21" fmla="*/ 1330803 w 1386208"/>
                <a:gd name="connsiteY21" fmla="*/ 338137 h 2335903"/>
                <a:gd name="connsiteX22" fmla="*/ 1330803 w 1386208"/>
                <a:gd name="connsiteY22" fmla="*/ 342900 h 2335903"/>
                <a:gd name="connsiteX23" fmla="*/ 1313658 w 1386208"/>
                <a:gd name="connsiteY23" fmla="*/ 400050 h 2335903"/>
                <a:gd name="connsiteX24" fmla="*/ 1278415 w 1386208"/>
                <a:gd name="connsiteY24" fmla="*/ 417195 h 2335903"/>
                <a:gd name="connsiteX25" fmla="*/ 1244125 w 1386208"/>
                <a:gd name="connsiteY25" fmla="*/ 369570 h 2335903"/>
                <a:gd name="connsiteX26" fmla="*/ 1241268 w 1386208"/>
                <a:gd name="connsiteY26" fmla="*/ 228600 h 2335903"/>
                <a:gd name="connsiteX27" fmla="*/ 1237458 w 1386208"/>
                <a:gd name="connsiteY27" fmla="*/ 220027 h 2335903"/>
                <a:gd name="connsiteX28" fmla="*/ 1237458 w 1386208"/>
                <a:gd name="connsiteY28" fmla="*/ 262890 h 2335903"/>
                <a:gd name="connsiteX29" fmla="*/ 1221265 w 1386208"/>
                <a:gd name="connsiteY29" fmla="*/ 310515 h 2335903"/>
                <a:gd name="connsiteX30" fmla="*/ 1198405 w 1386208"/>
                <a:gd name="connsiteY30" fmla="*/ 315277 h 2335903"/>
                <a:gd name="connsiteX31" fmla="*/ 1128873 w 1386208"/>
                <a:gd name="connsiteY31" fmla="*/ 280035 h 2335903"/>
                <a:gd name="connsiteX32" fmla="*/ 1081248 w 1386208"/>
                <a:gd name="connsiteY32" fmla="*/ 241935 h 2335903"/>
                <a:gd name="connsiteX33" fmla="*/ 1080295 w 1386208"/>
                <a:gd name="connsiteY33" fmla="*/ 255270 h 2335903"/>
                <a:gd name="connsiteX34" fmla="*/ 1059340 w 1386208"/>
                <a:gd name="connsiteY34" fmla="*/ 280035 h 2335903"/>
                <a:gd name="connsiteX35" fmla="*/ 993618 w 1386208"/>
                <a:gd name="connsiteY35" fmla="*/ 290512 h 2335903"/>
                <a:gd name="connsiteX36" fmla="*/ 976473 w 1386208"/>
                <a:gd name="connsiteY36" fmla="*/ 280987 h 2335903"/>
                <a:gd name="connsiteX37" fmla="*/ 949803 w 1386208"/>
                <a:gd name="connsiteY37" fmla="*/ 221932 h 2335903"/>
                <a:gd name="connsiteX38" fmla="*/ 955518 w 1386208"/>
                <a:gd name="connsiteY38" fmla="*/ 276225 h 2335903"/>
                <a:gd name="connsiteX39" fmla="*/ 941230 w 1386208"/>
                <a:gd name="connsiteY39" fmla="*/ 314325 h 2335903"/>
                <a:gd name="connsiteX40" fmla="*/ 817405 w 1386208"/>
                <a:gd name="connsiteY40" fmla="*/ 483870 h 2335903"/>
                <a:gd name="connsiteX41" fmla="*/ 814548 w 1386208"/>
                <a:gd name="connsiteY41" fmla="*/ 501015 h 2335903"/>
                <a:gd name="connsiteX42" fmla="*/ 831693 w 1386208"/>
                <a:gd name="connsiteY42" fmla="*/ 499110 h 2335903"/>
                <a:gd name="connsiteX43" fmla="*/ 1041243 w 1386208"/>
                <a:gd name="connsiteY43" fmla="*/ 441007 h 2335903"/>
                <a:gd name="connsiteX44" fmla="*/ 1154590 w 1386208"/>
                <a:gd name="connsiteY44" fmla="*/ 452437 h 2335903"/>
                <a:gd name="connsiteX45" fmla="*/ 1296513 w 1386208"/>
                <a:gd name="connsiteY45" fmla="*/ 558165 h 2335903"/>
                <a:gd name="connsiteX46" fmla="*/ 1369855 w 1386208"/>
                <a:gd name="connsiteY46" fmla="*/ 679132 h 2335903"/>
                <a:gd name="connsiteX47" fmla="*/ 1381285 w 1386208"/>
                <a:gd name="connsiteY47" fmla="*/ 782955 h 2335903"/>
                <a:gd name="connsiteX48" fmla="*/ 1326040 w 1386208"/>
                <a:gd name="connsiteY48" fmla="*/ 926782 h 2335903"/>
                <a:gd name="connsiteX49" fmla="*/ 1283178 w 1386208"/>
                <a:gd name="connsiteY49" fmla="*/ 1007745 h 2335903"/>
                <a:gd name="connsiteX50" fmla="*/ 1266985 w 1386208"/>
                <a:gd name="connsiteY50" fmla="*/ 1006792 h 2335903"/>
                <a:gd name="connsiteX51" fmla="*/ 1254603 w 1386208"/>
                <a:gd name="connsiteY51" fmla="*/ 971550 h 2335903"/>
                <a:gd name="connsiteX52" fmla="*/ 1265080 w 1386208"/>
                <a:gd name="connsiteY52" fmla="*/ 869632 h 2335903"/>
                <a:gd name="connsiteX53" fmla="*/ 1232695 w 1386208"/>
                <a:gd name="connsiteY53" fmla="*/ 860107 h 2335903"/>
                <a:gd name="connsiteX54" fmla="*/ 1226028 w 1386208"/>
                <a:gd name="connsiteY54" fmla="*/ 840105 h 2335903"/>
                <a:gd name="connsiteX55" fmla="*/ 1200310 w 1386208"/>
                <a:gd name="connsiteY55" fmla="*/ 777240 h 2335903"/>
                <a:gd name="connsiteX56" fmla="*/ 1201263 w 1386208"/>
                <a:gd name="connsiteY56" fmla="*/ 755332 h 2335903"/>
                <a:gd name="connsiteX57" fmla="*/ 1214598 w 1386208"/>
                <a:gd name="connsiteY57" fmla="*/ 739140 h 2335903"/>
                <a:gd name="connsiteX58" fmla="*/ 1226980 w 1386208"/>
                <a:gd name="connsiteY58" fmla="*/ 723900 h 2335903"/>
                <a:gd name="connsiteX59" fmla="*/ 1154590 w 1386208"/>
                <a:gd name="connsiteY59" fmla="*/ 719137 h 2335903"/>
                <a:gd name="connsiteX60" fmla="*/ 1134588 w 1386208"/>
                <a:gd name="connsiteY60" fmla="*/ 703897 h 2335903"/>
                <a:gd name="connsiteX61" fmla="*/ 1049815 w 1386208"/>
                <a:gd name="connsiteY61" fmla="*/ 671512 h 2335903"/>
                <a:gd name="connsiteX62" fmla="*/ 1145065 w 1386208"/>
                <a:gd name="connsiteY62" fmla="*/ 581025 h 2335903"/>
                <a:gd name="connsiteX63" fmla="*/ 1130778 w 1386208"/>
                <a:gd name="connsiteY63" fmla="*/ 585787 h 2335903"/>
                <a:gd name="connsiteX64" fmla="*/ 1046005 w 1386208"/>
                <a:gd name="connsiteY64" fmla="*/ 635317 h 2335903"/>
                <a:gd name="connsiteX65" fmla="*/ 1016478 w 1386208"/>
                <a:gd name="connsiteY65" fmla="*/ 643890 h 2335903"/>
                <a:gd name="connsiteX66" fmla="*/ 948850 w 1386208"/>
                <a:gd name="connsiteY66" fmla="*/ 643890 h 2335903"/>
                <a:gd name="connsiteX67" fmla="*/ 1034575 w 1386208"/>
                <a:gd name="connsiteY67" fmla="*/ 695325 h 2335903"/>
                <a:gd name="connsiteX68" fmla="*/ 1086963 w 1386208"/>
                <a:gd name="connsiteY68" fmla="*/ 735330 h 2335903"/>
                <a:gd name="connsiteX69" fmla="*/ 1191738 w 1386208"/>
                <a:gd name="connsiteY69" fmla="*/ 882015 h 2335903"/>
                <a:gd name="connsiteX70" fmla="*/ 1206978 w 1386208"/>
                <a:gd name="connsiteY70" fmla="*/ 939165 h 2335903"/>
                <a:gd name="connsiteX71" fmla="*/ 1205073 w 1386208"/>
                <a:gd name="connsiteY71" fmla="*/ 1052512 h 2335903"/>
                <a:gd name="connsiteX72" fmla="*/ 1183165 w 1386208"/>
                <a:gd name="connsiteY72" fmla="*/ 1141095 h 2335903"/>
                <a:gd name="connsiteX73" fmla="*/ 1068865 w 1386208"/>
                <a:gd name="connsiteY73" fmla="*/ 1271587 h 2335903"/>
                <a:gd name="connsiteX74" fmla="*/ 1030765 w 1386208"/>
                <a:gd name="connsiteY74" fmla="*/ 1296352 h 2335903"/>
                <a:gd name="connsiteX75" fmla="*/ 1022193 w 1386208"/>
                <a:gd name="connsiteY75" fmla="*/ 1290637 h 2335903"/>
                <a:gd name="connsiteX76" fmla="*/ 1025050 w 1386208"/>
                <a:gd name="connsiteY76" fmla="*/ 1279207 h 2335903"/>
                <a:gd name="connsiteX77" fmla="*/ 1044100 w 1386208"/>
                <a:gd name="connsiteY77" fmla="*/ 1187767 h 2335903"/>
                <a:gd name="connsiteX78" fmla="*/ 1061245 w 1386208"/>
                <a:gd name="connsiteY78" fmla="*/ 1148715 h 2335903"/>
                <a:gd name="connsiteX79" fmla="*/ 1083153 w 1386208"/>
                <a:gd name="connsiteY79" fmla="*/ 1125855 h 2335903"/>
                <a:gd name="connsiteX80" fmla="*/ 1066960 w 1386208"/>
                <a:gd name="connsiteY80" fmla="*/ 1128712 h 2335903"/>
                <a:gd name="connsiteX81" fmla="*/ 1034575 w 1386208"/>
                <a:gd name="connsiteY81" fmla="*/ 1121092 h 2335903"/>
                <a:gd name="connsiteX82" fmla="*/ 1044100 w 1386208"/>
                <a:gd name="connsiteY82" fmla="*/ 1082040 h 2335903"/>
                <a:gd name="connsiteX83" fmla="*/ 1106965 w 1386208"/>
                <a:gd name="connsiteY83" fmla="*/ 1022032 h 2335903"/>
                <a:gd name="connsiteX84" fmla="*/ 1055530 w 1386208"/>
                <a:gd name="connsiteY84" fmla="*/ 1042987 h 2335903"/>
                <a:gd name="connsiteX85" fmla="*/ 1018383 w 1386208"/>
                <a:gd name="connsiteY85" fmla="*/ 1006792 h 2335903"/>
                <a:gd name="connsiteX86" fmla="*/ 1042195 w 1386208"/>
                <a:gd name="connsiteY86" fmla="*/ 977265 h 2335903"/>
                <a:gd name="connsiteX87" fmla="*/ 1025050 w 1386208"/>
                <a:gd name="connsiteY87" fmla="*/ 982980 h 2335903"/>
                <a:gd name="connsiteX88" fmla="*/ 997428 w 1386208"/>
                <a:gd name="connsiteY88" fmla="*/ 973455 h 2335903"/>
                <a:gd name="connsiteX89" fmla="*/ 961233 w 1386208"/>
                <a:gd name="connsiteY89" fmla="*/ 914400 h 2335903"/>
                <a:gd name="connsiteX90" fmla="*/ 963138 w 1386208"/>
                <a:gd name="connsiteY90" fmla="*/ 883920 h 2335903"/>
                <a:gd name="connsiteX91" fmla="*/ 1001238 w 1386208"/>
                <a:gd name="connsiteY91" fmla="*/ 835342 h 2335903"/>
                <a:gd name="connsiteX92" fmla="*/ 947898 w 1386208"/>
                <a:gd name="connsiteY92" fmla="*/ 851535 h 2335903"/>
                <a:gd name="connsiteX93" fmla="*/ 915513 w 1386208"/>
                <a:gd name="connsiteY93" fmla="*/ 842010 h 2335903"/>
                <a:gd name="connsiteX94" fmla="*/ 905035 w 1386208"/>
                <a:gd name="connsiteY94" fmla="*/ 826770 h 2335903"/>
                <a:gd name="connsiteX95" fmla="*/ 907893 w 1386208"/>
                <a:gd name="connsiteY95" fmla="*/ 797242 h 2335903"/>
                <a:gd name="connsiteX96" fmla="*/ 965995 w 1386208"/>
                <a:gd name="connsiteY96" fmla="*/ 740092 h 2335903"/>
                <a:gd name="connsiteX97" fmla="*/ 886938 w 1386208"/>
                <a:gd name="connsiteY97" fmla="*/ 766762 h 2335903"/>
                <a:gd name="connsiteX98" fmla="*/ 841218 w 1386208"/>
                <a:gd name="connsiteY98" fmla="*/ 755332 h 2335903"/>
                <a:gd name="connsiteX99" fmla="*/ 808833 w 1386208"/>
                <a:gd name="connsiteY99" fmla="*/ 717232 h 2335903"/>
                <a:gd name="connsiteX100" fmla="*/ 772638 w 1386208"/>
                <a:gd name="connsiteY100" fmla="*/ 693420 h 2335903"/>
                <a:gd name="connsiteX101" fmla="*/ 759303 w 1386208"/>
                <a:gd name="connsiteY101" fmla="*/ 695325 h 2335903"/>
                <a:gd name="connsiteX102" fmla="*/ 762160 w 1386208"/>
                <a:gd name="connsiteY102" fmla="*/ 707707 h 2335903"/>
                <a:gd name="connsiteX103" fmla="*/ 946945 w 1386208"/>
                <a:gd name="connsiteY103" fmla="*/ 1187767 h 2335903"/>
                <a:gd name="connsiteX104" fmla="*/ 990760 w 1386208"/>
                <a:gd name="connsiteY104" fmla="*/ 1419225 h 2335903"/>
                <a:gd name="connsiteX105" fmla="*/ 1007905 w 1386208"/>
                <a:gd name="connsiteY105" fmla="*/ 1619250 h 2335903"/>
                <a:gd name="connsiteX106" fmla="*/ 984093 w 1386208"/>
                <a:gd name="connsiteY106" fmla="*/ 1861185 h 2335903"/>
                <a:gd name="connsiteX107" fmla="*/ 934563 w 1386208"/>
                <a:gd name="connsiteY107" fmla="*/ 2043112 h 2335903"/>
                <a:gd name="connsiteX108" fmla="*/ 757621 w 1386208"/>
                <a:gd name="connsiteY108" fmla="*/ 2281133 h 2335903"/>
                <a:gd name="connsiteX109" fmla="*/ 687604 w 1386208"/>
                <a:gd name="connsiteY109" fmla="*/ 2335903 h 2335903"/>
                <a:gd name="connsiteX110" fmla="*/ 686954 w 1386208"/>
                <a:gd name="connsiteY110" fmla="*/ 2335462 h 2335903"/>
                <a:gd name="connsiteX111" fmla="*/ 652160 w 1386208"/>
                <a:gd name="connsiteY111" fmla="*/ 2327790 h 2335903"/>
                <a:gd name="connsiteX112" fmla="*/ 647930 w 1386208"/>
                <a:gd name="connsiteY112" fmla="*/ 2327278 h 2335903"/>
                <a:gd name="connsiteX113" fmla="*/ 508263 w 1386208"/>
                <a:gd name="connsiteY113" fmla="*/ 2243561 h 2335903"/>
                <a:gd name="connsiteX114" fmla="*/ 519273 w 1386208"/>
                <a:gd name="connsiteY114" fmla="*/ 2243137 h 2335903"/>
                <a:gd name="connsiteX115" fmla="*/ 682150 w 1386208"/>
                <a:gd name="connsiteY115" fmla="*/ 2110740 h 2335903"/>
                <a:gd name="connsiteX116" fmla="*/ 827883 w 1386208"/>
                <a:gd name="connsiteY116" fmla="*/ 1872615 h 2335903"/>
                <a:gd name="connsiteX117" fmla="*/ 865030 w 1386208"/>
                <a:gd name="connsiteY117" fmla="*/ 1706880 h 2335903"/>
                <a:gd name="connsiteX118" fmla="*/ 866935 w 1386208"/>
                <a:gd name="connsiteY118" fmla="*/ 1430655 h 2335903"/>
                <a:gd name="connsiteX119" fmla="*/ 751683 w 1386208"/>
                <a:gd name="connsiteY119" fmla="*/ 872490 h 2335903"/>
                <a:gd name="connsiteX120" fmla="*/ 698343 w 1386208"/>
                <a:gd name="connsiteY120" fmla="*/ 727710 h 2335903"/>
                <a:gd name="connsiteX121" fmla="*/ 689770 w 1386208"/>
                <a:gd name="connsiteY121" fmla="*/ 716280 h 2335903"/>
                <a:gd name="connsiteX122" fmla="*/ 681198 w 1386208"/>
                <a:gd name="connsiteY122" fmla="*/ 729615 h 2335903"/>
                <a:gd name="connsiteX123" fmla="*/ 684055 w 1386208"/>
                <a:gd name="connsiteY123" fmla="*/ 803910 h 2335903"/>
                <a:gd name="connsiteX124" fmla="*/ 679293 w 1386208"/>
                <a:gd name="connsiteY124" fmla="*/ 831532 h 2335903"/>
                <a:gd name="connsiteX125" fmla="*/ 613570 w 1386208"/>
                <a:gd name="connsiteY125" fmla="*/ 918210 h 2335903"/>
                <a:gd name="connsiteX126" fmla="*/ 600235 w 1386208"/>
                <a:gd name="connsiteY126" fmla="*/ 926782 h 2335903"/>
                <a:gd name="connsiteX127" fmla="*/ 595473 w 1386208"/>
                <a:gd name="connsiteY127" fmla="*/ 912495 h 2335903"/>
                <a:gd name="connsiteX128" fmla="*/ 585948 w 1386208"/>
                <a:gd name="connsiteY128" fmla="*/ 820102 h 2335903"/>
                <a:gd name="connsiteX129" fmla="*/ 560230 w 1386208"/>
                <a:gd name="connsiteY129" fmla="*/ 768667 h 2335903"/>
                <a:gd name="connsiteX130" fmla="*/ 551658 w 1386208"/>
                <a:gd name="connsiteY130" fmla="*/ 664845 h 2335903"/>
                <a:gd name="connsiteX131" fmla="*/ 527845 w 1386208"/>
                <a:gd name="connsiteY131" fmla="*/ 621982 h 2335903"/>
                <a:gd name="connsiteX132" fmla="*/ 447835 w 1386208"/>
                <a:gd name="connsiteY132" fmla="*/ 606742 h 2335903"/>
                <a:gd name="connsiteX133" fmla="*/ 334488 w 1386208"/>
                <a:gd name="connsiteY133" fmla="*/ 620077 h 2335903"/>
                <a:gd name="connsiteX134" fmla="*/ 289720 w 1386208"/>
                <a:gd name="connsiteY134" fmla="*/ 633412 h 2335903"/>
                <a:gd name="connsiteX135" fmla="*/ 270670 w 1386208"/>
                <a:gd name="connsiteY135" fmla="*/ 618172 h 2335903"/>
                <a:gd name="connsiteX136" fmla="*/ 290673 w 1386208"/>
                <a:gd name="connsiteY136" fmla="*/ 526732 h 2335903"/>
                <a:gd name="connsiteX137" fmla="*/ 294483 w 1386208"/>
                <a:gd name="connsiteY137" fmla="*/ 514350 h 2335903"/>
                <a:gd name="connsiteX138" fmla="*/ 231618 w 1386208"/>
                <a:gd name="connsiteY138" fmla="*/ 636270 h 2335903"/>
                <a:gd name="connsiteX139" fmla="*/ 218283 w 1386208"/>
                <a:gd name="connsiteY139" fmla="*/ 660082 h 2335903"/>
                <a:gd name="connsiteX140" fmla="*/ 133510 w 1386208"/>
                <a:gd name="connsiteY140" fmla="*/ 715327 h 2335903"/>
                <a:gd name="connsiteX141" fmla="*/ 118270 w 1386208"/>
                <a:gd name="connsiteY141" fmla="*/ 702945 h 2335903"/>
                <a:gd name="connsiteX142" fmla="*/ 121128 w 1386208"/>
                <a:gd name="connsiteY142" fmla="*/ 672465 h 2335903"/>
                <a:gd name="connsiteX143" fmla="*/ 103030 w 1386208"/>
                <a:gd name="connsiteY143" fmla="*/ 713422 h 2335903"/>
                <a:gd name="connsiteX144" fmla="*/ 65883 w 1386208"/>
                <a:gd name="connsiteY144" fmla="*/ 762000 h 2335903"/>
                <a:gd name="connsiteX145" fmla="*/ 16353 w 1386208"/>
                <a:gd name="connsiteY145" fmla="*/ 802005 h 2335903"/>
                <a:gd name="connsiteX146" fmla="*/ 7780 w 1386208"/>
                <a:gd name="connsiteY146" fmla="*/ 806767 h 2335903"/>
                <a:gd name="connsiteX147" fmla="*/ 3970 w 1386208"/>
                <a:gd name="connsiteY147" fmla="*/ 797242 h 2335903"/>
                <a:gd name="connsiteX148" fmla="*/ 9685 w 1386208"/>
                <a:gd name="connsiteY148" fmla="*/ 600075 h 2335903"/>
                <a:gd name="connsiteX149" fmla="*/ 16353 w 1386208"/>
                <a:gd name="connsiteY149" fmla="*/ 580072 h 2335903"/>
                <a:gd name="connsiteX150" fmla="*/ 109698 w 1386208"/>
                <a:gd name="connsiteY150" fmla="*/ 464820 h 2335903"/>
                <a:gd name="connsiteX151" fmla="*/ 294483 w 1386208"/>
                <a:gd name="connsiteY151" fmla="*/ 383857 h 2335903"/>
                <a:gd name="connsiteX152" fmla="*/ 567850 w 1386208"/>
                <a:gd name="connsiteY152" fmla="*/ 441007 h 2335903"/>
                <a:gd name="connsiteX153" fmla="*/ 632620 w 1386208"/>
                <a:gd name="connsiteY153" fmla="*/ 480060 h 2335903"/>
                <a:gd name="connsiteX154" fmla="*/ 544038 w 1386208"/>
                <a:gd name="connsiteY154" fmla="*/ 336232 h 2335903"/>
                <a:gd name="connsiteX155" fmla="*/ 557373 w 1386208"/>
                <a:gd name="connsiteY155" fmla="*/ 275272 h 2335903"/>
                <a:gd name="connsiteX156" fmla="*/ 566898 w 1386208"/>
                <a:gd name="connsiteY156" fmla="*/ 267652 h 2335903"/>
                <a:gd name="connsiteX157" fmla="*/ 521178 w 1386208"/>
                <a:gd name="connsiteY157" fmla="*/ 271462 h 2335903"/>
                <a:gd name="connsiteX158" fmla="*/ 484030 w 1386208"/>
                <a:gd name="connsiteY158" fmla="*/ 257175 h 2335903"/>
                <a:gd name="connsiteX159" fmla="*/ 452598 w 1386208"/>
                <a:gd name="connsiteY159" fmla="*/ 223837 h 2335903"/>
                <a:gd name="connsiteX160" fmla="*/ 450693 w 1386208"/>
                <a:gd name="connsiteY160" fmla="*/ 172402 h 2335903"/>
                <a:gd name="connsiteX161" fmla="*/ 432595 w 1386208"/>
                <a:gd name="connsiteY161" fmla="*/ 150495 h 2335903"/>
                <a:gd name="connsiteX162" fmla="*/ 420213 w 1386208"/>
                <a:gd name="connsiteY162" fmla="*/ 169545 h 2335903"/>
                <a:gd name="connsiteX163" fmla="*/ 385923 w 1386208"/>
                <a:gd name="connsiteY163" fmla="*/ 191452 h 2335903"/>
                <a:gd name="connsiteX164" fmla="*/ 344965 w 1386208"/>
                <a:gd name="connsiteY164" fmla="*/ 213360 h 2335903"/>
                <a:gd name="connsiteX165" fmla="*/ 299245 w 1386208"/>
                <a:gd name="connsiteY165" fmla="*/ 275272 h 2335903"/>
                <a:gd name="connsiteX166" fmla="*/ 284958 w 1386208"/>
                <a:gd name="connsiteY166" fmla="*/ 284797 h 2335903"/>
                <a:gd name="connsiteX167" fmla="*/ 281148 w 1386208"/>
                <a:gd name="connsiteY167" fmla="*/ 269557 h 2335903"/>
                <a:gd name="connsiteX168" fmla="*/ 321153 w 1386208"/>
                <a:gd name="connsiteY168" fmla="*/ 136207 h 2335903"/>
                <a:gd name="connsiteX169" fmla="*/ 336393 w 1386208"/>
                <a:gd name="connsiteY169" fmla="*/ 121920 h 2335903"/>
                <a:gd name="connsiteX170" fmla="*/ 483078 w 1386208"/>
                <a:gd name="connsiteY170" fmla="*/ 22860 h 2335903"/>
                <a:gd name="connsiteX171" fmla="*/ 518320 w 1386208"/>
                <a:gd name="connsiteY171" fmla="*/ 0 h 233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1386208" h="2335903">
                  <a:moveTo>
                    <a:pt x="518320" y="0"/>
                  </a:moveTo>
                  <a:cubicBezTo>
                    <a:pt x="543085" y="0"/>
                    <a:pt x="568803" y="0"/>
                    <a:pt x="593568" y="0"/>
                  </a:cubicBezTo>
                  <a:cubicBezTo>
                    <a:pt x="599283" y="9525"/>
                    <a:pt x="595473" y="16192"/>
                    <a:pt x="588805" y="22860"/>
                  </a:cubicBezTo>
                  <a:cubicBezTo>
                    <a:pt x="583090" y="27622"/>
                    <a:pt x="576423" y="33337"/>
                    <a:pt x="568803" y="40005"/>
                  </a:cubicBezTo>
                  <a:cubicBezTo>
                    <a:pt x="581185" y="38100"/>
                    <a:pt x="590710" y="36195"/>
                    <a:pt x="600235" y="35242"/>
                  </a:cubicBezTo>
                  <a:cubicBezTo>
                    <a:pt x="609760" y="34290"/>
                    <a:pt x="621190" y="34290"/>
                    <a:pt x="626905" y="41910"/>
                  </a:cubicBezTo>
                  <a:cubicBezTo>
                    <a:pt x="642145" y="60960"/>
                    <a:pt x="659290" y="78105"/>
                    <a:pt x="668815" y="100965"/>
                  </a:cubicBezTo>
                  <a:cubicBezTo>
                    <a:pt x="677388" y="119062"/>
                    <a:pt x="668815" y="132397"/>
                    <a:pt x="649765" y="137160"/>
                  </a:cubicBezTo>
                  <a:cubicBezTo>
                    <a:pt x="638335" y="140017"/>
                    <a:pt x="625953" y="139065"/>
                    <a:pt x="611665" y="140970"/>
                  </a:cubicBezTo>
                  <a:cubicBezTo>
                    <a:pt x="621190" y="148590"/>
                    <a:pt x="629763" y="151447"/>
                    <a:pt x="638335" y="153352"/>
                  </a:cubicBezTo>
                  <a:cubicBezTo>
                    <a:pt x="650718" y="156210"/>
                    <a:pt x="664053" y="158115"/>
                    <a:pt x="677388" y="160020"/>
                  </a:cubicBezTo>
                  <a:cubicBezTo>
                    <a:pt x="690723" y="161925"/>
                    <a:pt x="697390" y="167640"/>
                    <a:pt x="701200" y="180975"/>
                  </a:cubicBezTo>
                  <a:cubicBezTo>
                    <a:pt x="712630" y="221932"/>
                    <a:pt x="725965" y="261937"/>
                    <a:pt x="738348" y="302895"/>
                  </a:cubicBezTo>
                  <a:cubicBezTo>
                    <a:pt x="745015" y="323850"/>
                    <a:pt x="750730" y="343852"/>
                    <a:pt x="758350" y="368617"/>
                  </a:cubicBezTo>
                  <a:cubicBezTo>
                    <a:pt x="761208" y="355282"/>
                    <a:pt x="764065" y="346710"/>
                    <a:pt x="765970" y="338137"/>
                  </a:cubicBezTo>
                  <a:cubicBezTo>
                    <a:pt x="775495" y="300037"/>
                    <a:pt x="783115" y="261937"/>
                    <a:pt x="805975" y="229552"/>
                  </a:cubicBezTo>
                  <a:cubicBezTo>
                    <a:pt x="822168" y="206692"/>
                    <a:pt x="835503" y="182880"/>
                    <a:pt x="851695" y="160020"/>
                  </a:cubicBezTo>
                  <a:cubicBezTo>
                    <a:pt x="906940" y="79057"/>
                    <a:pt x="906940" y="79057"/>
                    <a:pt x="1001238" y="53340"/>
                  </a:cubicBezTo>
                  <a:cubicBezTo>
                    <a:pt x="1077438" y="32385"/>
                    <a:pt x="1150780" y="35242"/>
                    <a:pt x="1221265" y="71437"/>
                  </a:cubicBezTo>
                  <a:cubicBezTo>
                    <a:pt x="1229838" y="76200"/>
                    <a:pt x="1237458" y="81915"/>
                    <a:pt x="1242220" y="90487"/>
                  </a:cubicBezTo>
                  <a:cubicBezTo>
                    <a:pt x="1253650" y="111442"/>
                    <a:pt x="1266033" y="132397"/>
                    <a:pt x="1277463" y="153352"/>
                  </a:cubicBezTo>
                  <a:cubicBezTo>
                    <a:pt x="1308895" y="210502"/>
                    <a:pt x="1341280" y="268605"/>
                    <a:pt x="1330803" y="338137"/>
                  </a:cubicBezTo>
                  <a:cubicBezTo>
                    <a:pt x="1330803" y="340042"/>
                    <a:pt x="1330803" y="340995"/>
                    <a:pt x="1330803" y="342900"/>
                  </a:cubicBezTo>
                  <a:cubicBezTo>
                    <a:pt x="1328898" y="362902"/>
                    <a:pt x="1324135" y="382905"/>
                    <a:pt x="1313658" y="400050"/>
                  </a:cubicBezTo>
                  <a:cubicBezTo>
                    <a:pt x="1305085" y="415290"/>
                    <a:pt x="1290798" y="421005"/>
                    <a:pt x="1278415" y="417195"/>
                  </a:cubicBezTo>
                  <a:cubicBezTo>
                    <a:pt x="1261270" y="411480"/>
                    <a:pt x="1245078" y="387667"/>
                    <a:pt x="1244125" y="369570"/>
                  </a:cubicBezTo>
                  <a:cubicBezTo>
                    <a:pt x="1243173" y="322897"/>
                    <a:pt x="1242220" y="276225"/>
                    <a:pt x="1241268" y="228600"/>
                  </a:cubicBezTo>
                  <a:cubicBezTo>
                    <a:pt x="1241268" y="225742"/>
                    <a:pt x="1243173" y="222885"/>
                    <a:pt x="1237458" y="220027"/>
                  </a:cubicBezTo>
                  <a:cubicBezTo>
                    <a:pt x="1237458" y="235267"/>
                    <a:pt x="1237458" y="248602"/>
                    <a:pt x="1237458" y="262890"/>
                  </a:cubicBezTo>
                  <a:cubicBezTo>
                    <a:pt x="1237458" y="280987"/>
                    <a:pt x="1231743" y="296227"/>
                    <a:pt x="1221265" y="310515"/>
                  </a:cubicBezTo>
                  <a:cubicBezTo>
                    <a:pt x="1215550" y="318135"/>
                    <a:pt x="1206025" y="323850"/>
                    <a:pt x="1198405" y="315277"/>
                  </a:cubicBezTo>
                  <a:cubicBezTo>
                    <a:pt x="1179355" y="294322"/>
                    <a:pt x="1153638" y="288607"/>
                    <a:pt x="1128873" y="280035"/>
                  </a:cubicBezTo>
                  <a:cubicBezTo>
                    <a:pt x="1109823" y="273367"/>
                    <a:pt x="1091725" y="264795"/>
                    <a:pt x="1081248" y="241935"/>
                  </a:cubicBezTo>
                  <a:cubicBezTo>
                    <a:pt x="1080295" y="248602"/>
                    <a:pt x="1080295" y="252412"/>
                    <a:pt x="1080295" y="255270"/>
                  </a:cubicBezTo>
                  <a:cubicBezTo>
                    <a:pt x="1081248" y="270510"/>
                    <a:pt x="1074580" y="278130"/>
                    <a:pt x="1059340" y="280035"/>
                  </a:cubicBezTo>
                  <a:cubicBezTo>
                    <a:pt x="1037433" y="282892"/>
                    <a:pt x="1015525" y="286702"/>
                    <a:pt x="993618" y="290512"/>
                  </a:cubicBezTo>
                  <a:cubicBezTo>
                    <a:pt x="984093" y="292417"/>
                    <a:pt x="980283" y="289560"/>
                    <a:pt x="976473" y="280987"/>
                  </a:cubicBezTo>
                  <a:cubicBezTo>
                    <a:pt x="967900" y="260985"/>
                    <a:pt x="958375" y="240982"/>
                    <a:pt x="949803" y="221932"/>
                  </a:cubicBezTo>
                  <a:cubicBezTo>
                    <a:pt x="950755" y="240982"/>
                    <a:pt x="952660" y="258127"/>
                    <a:pt x="955518" y="276225"/>
                  </a:cubicBezTo>
                  <a:cubicBezTo>
                    <a:pt x="958375" y="292417"/>
                    <a:pt x="953613" y="302895"/>
                    <a:pt x="941230" y="314325"/>
                  </a:cubicBezTo>
                  <a:cubicBezTo>
                    <a:pt x="887890" y="361950"/>
                    <a:pt x="839313" y="413385"/>
                    <a:pt x="817405" y="483870"/>
                  </a:cubicBezTo>
                  <a:cubicBezTo>
                    <a:pt x="815500" y="489585"/>
                    <a:pt x="810738" y="496252"/>
                    <a:pt x="814548" y="501015"/>
                  </a:cubicBezTo>
                  <a:cubicBezTo>
                    <a:pt x="819310" y="506730"/>
                    <a:pt x="825978" y="501015"/>
                    <a:pt x="831693" y="499110"/>
                  </a:cubicBezTo>
                  <a:cubicBezTo>
                    <a:pt x="901225" y="479107"/>
                    <a:pt x="969805" y="455295"/>
                    <a:pt x="1041243" y="441007"/>
                  </a:cubicBezTo>
                  <a:cubicBezTo>
                    <a:pt x="1080295" y="433387"/>
                    <a:pt x="1119348" y="436245"/>
                    <a:pt x="1154590" y="452437"/>
                  </a:cubicBezTo>
                  <a:cubicBezTo>
                    <a:pt x="1207930" y="478155"/>
                    <a:pt x="1257460" y="511492"/>
                    <a:pt x="1296513" y="558165"/>
                  </a:cubicBezTo>
                  <a:cubicBezTo>
                    <a:pt x="1326993" y="595312"/>
                    <a:pt x="1347948" y="637222"/>
                    <a:pt x="1369855" y="679132"/>
                  </a:cubicBezTo>
                  <a:cubicBezTo>
                    <a:pt x="1387953" y="713422"/>
                    <a:pt x="1389858" y="746760"/>
                    <a:pt x="1381285" y="782955"/>
                  </a:cubicBezTo>
                  <a:cubicBezTo>
                    <a:pt x="1369855" y="833437"/>
                    <a:pt x="1347948" y="880110"/>
                    <a:pt x="1326040" y="926782"/>
                  </a:cubicBezTo>
                  <a:cubicBezTo>
                    <a:pt x="1312705" y="954405"/>
                    <a:pt x="1300323" y="982980"/>
                    <a:pt x="1283178" y="1007745"/>
                  </a:cubicBezTo>
                  <a:cubicBezTo>
                    <a:pt x="1276510" y="1016317"/>
                    <a:pt x="1272700" y="1016317"/>
                    <a:pt x="1266985" y="1006792"/>
                  </a:cubicBezTo>
                  <a:cubicBezTo>
                    <a:pt x="1260318" y="995362"/>
                    <a:pt x="1255555" y="983932"/>
                    <a:pt x="1254603" y="971550"/>
                  </a:cubicBezTo>
                  <a:cubicBezTo>
                    <a:pt x="1251745" y="937260"/>
                    <a:pt x="1238410" y="902017"/>
                    <a:pt x="1265080" y="869632"/>
                  </a:cubicBezTo>
                  <a:cubicBezTo>
                    <a:pt x="1246030" y="884872"/>
                    <a:pt x="1241268" y="882967"/>
                    <a:pt x="1232695" y="860107"/>
                  </a:cubicBezTo>
                  <a:cubicBezTo>
                    <a:pt x="1229838" y="853440"/>
                    <a:pt x="1228885" y="846772"/>
                    <a:pt x="1226028" y="840105"/>
                  </a:cubicBezTo>
                  <a:cubicBezTo>
                    <a:pt x="1219360" y="818197"/>
                    <a:pt x="1215550" y="795337"/>
                    <a:pt x="1200310" y="777240"/>
                  </a:cubicBezTo>
                  <a:cubicBezTo>
                    <a:pt x="1192690" y="768667"/>
                    <a:pt x="1194595" y="762000"/>
                    <a:pt x="1201263" y="755332"/>
                  </a:cubicBezTo>
                  <a:cubicBezTo>
                    <a:pt x="1206025" y="749617"/>
                    <a:pt x="1209835" y="744855"/>
                    <a:pt x="1214598" y="739140"/>
                  </a:cubicBezTo>
                  <a:cubicBezTo>
                    <a:pt x="1218408" y="734377"/>
                    <a:pt x="1223170" y="728662"/>
                    <a:pt x="1226980" y="723900"/>
                  </a:cubicBezTo>
                  <a:cubicBezTo>
                    <a:pt x="1201263" y="739140"/>
                    <a:pt x="1177450" y="734377"/>
                    <a:pt x="1154590" y="719137"/>
                  </a:cubicBezTo>
                  <a:cubicBezTo>
                    <a:pt x="1147923" y="714375"/>
                    <a:pt x="1141255" y="708660"/>
                    <a:pt x="1134588" y="703897"/>
                  </a:cubicBezTo>
                  <a:cubicBezTo>
                    <a:pt x="1111728" y="684847"/>
                    <a:pt x="1087915" y="666750"/>
                    <a:pt x="1049815" y="671512"/>
                  </a:cubicBezTo>
                  <a:cubicBezTo>
                    <a:pt x="1079343" y="635317"/>
                    <a:pt x="1115538" y="611505"/>
                    <a:pt x="1145065" y="581025"/>
                  </a:cubicBezTo>
                  <a:cubicBezTo>
                    <a:pt x="1138398" y="580072"/>
                    <a:pt x="1134588" y="583882"/>
                    <a:pt x="1130778" y="585787"/>
                  </a:cubicBezTo>
                  <a:cubicBezTo>
                    <a:pt x="1101250" y="599122"/>
                    <a:pt x="1073628" y="618172"/>
                    <a:pt x="1046005" y="635317"/>
                  </a:cubicBezTo>
                  <a:cubicBezTo>
                    <a:pt x="1036480" y="641032"/>
                    <a:pt x="1026955" y="643890"/>
                    <a:pt x="1016478" y="643890"/>
                  </a:cubicBezTo>
                  <a:cubicBezTo>
                    <a:pt x="993618" y="643890"/>
                    <a:pt x="971710" y="643890"/>
                    <a:pt x="948850" y="643890"/>
                  </a:cubicBezTo>
                  <a:cubicBezTo>
                    <a:pt x="978378" y="660082"/>
                    <a:pt x="1006000" y="678180"/>
                    <a:pt x="1034575" y="695325"/>
                  </a:cubicBezTo>
                  <a:cubicBezTo>
                    <a:pt x="1053625" y="706755"/>
                    <a:pt x="1072675" y="718185"/>
                    <a:pt x="1086963" y="735330"/>
                  </a:cubicBezTo>
                  <a:cubicBezTo>
                    <a:pt x="1126968" y="780097"/>
                    <a:pt x="1160305" y="830580"/>
                    <a:pt x="1191738" y="882015"/>
                  </a:cubicBezTo>
                  <a:cubicBezTo>
                    <a:pt x="1202215" y="900112"/>
                    <a:pt x="1207930" y="918210"/>
                    <a:pt x="1206978" y="939165"/>
                  </a:cubicBezTo>
                  <a:cubicBezTo>
                    <a:pt x="1206025" y="977265"/>
                    <a:pt x="1203168" y="1015365"/>
                    <a:pt x="1205073" y="1052512"/>
                  </a:cubicBezTo>
                  <a:cubicBezTo>
                    <a:pt x="1206978" y="1085850"/>
                    <a:pt x="1201263" y="1114425"/>
                    <a:pt x="1183165" y="1141095"/>
                  </a:cubicBezTo>
                  <a:cubicBezTo>
                    <a:pt x="1151733" y="1189672"/>
                    <a:pt x="1110775" y="1231582"/>
                    <a:pt x="1068865" y="1271587"/>
                  </a:cubicBezTo>
                  <a:cubicBezTo>
                    <a:pt x="1058388" y="1282065"/>
                    <a:pt x="1044100" y="1289685"/>
                    <a:pt x="1030765" y="1296352"/>
                  </a:cubicBezTo>
                  <a:cubicBezTo>
                    <a:pt x="1024098" y="1300162"/>
                    <a:pt x="1020288" y="1300162"/>
                    <a:pt x="1022193" y="1290637"/>
                  </a:cubicBezTo>
                  <a:cubicBezTo>
                    <a:pt x="1023145" y="1286827"/>
                    <a:pt x="1024098" y="1283017"/>
                    <a:pt x="1025050" y="1279207"/>
                  </a:cubicBezTo>
                  <a:cubicBezTo>
                    <a:pt x="1031718" y="1248727"/>
                    <a:pt x="1041243" y="1218247"/>
                    <a:pt x="1044100" y="1187767"/>
                  </a:cubicBezTo>
                  <a:cubicBezTo>
                    <a:pt x="1046005" y="1172527"/>
                    <a:pt x="1050768" y="1159192"/>
                    <a:pt x="1061245" y="1148715"/>
                  </a:cubicBezTo>
                  <a:cubicBezTo>
                    <a:pt x="1068865" y="1141095"/>
                    <a:pt x="1076485" y="1133475"/>
                    <a:pt x="1083153" y="1125855"/>
                  </a:cubicBezTo>
                  <a:cubicBezTo>
                    <a:pt x="1076485" y="1125855"/>
                    <a:pt x="1071723" y="1127760"/>
                    <a:pt x="1066960" y="1128712"/>
                  </a:cubicBezTo>
                  <a:cubicBezTo>
                    <a:pt x="1054578" y="1132522"/>
                    <a:pt x="1043148" y="1134427"/>
                    <a:pt x="1034575" y="1121092"/>
                  </a:cubicBezTo>
                  <a:cubicBezTo>
                    <a:pt x="1026955" y="1108710"/>
                    <a:pt x="1030765" y="1092517"/>
                    <a:pt x="1044100" y="1082040"/>
                  </a:cubicBezTo>
                  <a:cubicBezTo>
                    <a:pt x="1067913" y="1064895"/>
                    <a:pt x="1086010" y="1042987"/>
                    <a:pt x="1106965" y="1022032"/>
                  </a:cubicBezTo>
                  <a:cubicBezTo>
                    <a:pt x="1090773" y="1030605"/>
                    <a:pt x="1074580" y="1040130"/>
                    <a:pt x="1055530" y="1042987"/>
                  </a:cubicBezTo>
                  <a:cubicBezTo>
                    <a:pt x="1030765" y="1047750"/>
                    <a:pt x="1014573" y="1030605"/>
                    <a:pt x="1018383" y="1006792"/>
                  </a:cubicBezTo>
                  <a:cubicBezTo>
                    <a:pt x="1020288" y="993457"/>
                    <a:pt x="1031718" y="987742"/>
                    <a:pt x="1042195" y="977265"/>
                  </a:cubicBezTo>
                  <a:cubicBezTo>
                    <a:pt x="1034575" y="980122"/>
                    <a:pt x="1029813" y="981075"/>
                    <a:pt x="1025050" y="982980"/>
                  </a:cubicBezTo>
                  <a:cubicBezTo>
                    <a:pt x="1012668" y="989647"/>
                    <a:pt x="1004095" y="986790"/>
                    <a:pt x="997428" y="973455"/>
                  </a:cubicBezTo>
                  <a:cubicBezTo>
                    <a:pt x="986950" y="953452"/>
                    <a:pt x="974568" y="933450"/>
                    <a:pt x="961233" y="914400"/>
                  </a:cubicBezTo>
                  <a:cubicBezTo>
                    <a:pt x="953613" y="902970"/>
                    <a:pt x="953613" y="894397"/>
                    <a:pt x="963138" y="883920"/>
                  </a:cubicBezTo>
                  <a:cubicBezTo>
                    <a:pt x="976473" y="867727"/>
                    <a:pt x="988855" y="851535"/>
                    <a:pt x="1001238" y="835342"/>
                  </a:cubicBezTo>
                  <a:cubicBezTo>
                    <a:pt x="982188" y="839152"/>
                    <a:pt x="965043" y="843915"/>
                    <a:pt x="947898" y="851535"/>
                  </a:cubicBezTo>
                  <a:cubicBezTo>
                    <a:pt x="933610" y="857250"/>
                    <a:pt x="923133" y="854392"/>
                    <a:pt x="915513" y="842010"/>
                  </a:cubicBezTo>
                  <a:cubicBezTo>
                    <a:pt x="911703" y="837247"/>
                    <a:pt x="909798" y="831532"/>
                    <a:pt x="905035" y="826770"/>
                  </a:cubicBezTo>
                  <a:cubicBezTo>
                    <a:pt x="895510" y="815340"/>
                    <a:pt x="896463" y="806767"/>
                    <a:pt x="907893" y="797242"/>
                  </a:cubicBezTo>
                  <a:cubicBezTo>
                    <a:pt x="926943" y="780097"/>
                    <a:pt x="944088" y="761047"/>
                    <a:pt x="965995" y="740092"/>
                  </a:cubicBezTo>
                  <a:cubicBezTo>
                    <a:pt x="936468" y="749617"/>
                    <a:pt x="911703" y="758190"/>
                    <a:pt x="886938" y="766762"/>
                  </a:cubicBezTo>
                  <a:cubicBezTo>
                    <a:pt x="868840" y="772477"/>
                    <a:pt x="853600" y="769620"/>
                    <a:pt x="841218" y="755332"/>
                  </a:cubicBezTo>
                  <a:cubicBezTo>
                    <a:pt x="829788" y="742950"/>
                    <a:pt x="819310" y="730567"/>
                    <a:pt x="808833" y="717232"/>
                  </a:cubicBezTo>
                  <a:cubicBezTo>
                    <a:pt x="799308" y="705802"/>
                    <a:pt x="787878" y="696277"/>
                    <a:pt x="772638" y="693420"/>
                  </a:cubicBezTo>
                  <a:cubicBezTo>
                    <a:pt x="767875" y="692467"/>
                    <a:pt x="763113" y="691515"/>
                    <a:pt x="759303" y="695325"/>
                  </a:cubicBezTo>
                  <a:cubicBezTo>
                    <a:pt x="755493" y="700087"/>
                    <a:pt x="760255" y="703897"/>
                    <a:pt x="762160" y="707707"/>
                  </a:cubicBezTo>
                  <a:cubicBezTo>
                    <a:pt x="847885" y="858202"/>
                    <a:pt x="899320" y="1022032"/>
                    <a:pt x="946945" y="1187767"/>
                  </a:cubicBezTo>
                  <a:cubicBezTo>
                    <a:pt x="968853" y="1263015"/>
                    <a:pt x="981235" y="1341120"/>
                    <a:pt x="990760" y="1419225"/>
                  </a:cubicBezTo>
                  <a:cubicBezTo>
                    <a:pt x="998380" y="1485900"/>
                    <a:pt x="1005048" y="1552575"/>
                    <a:pt x="1007905" y="1619250"/>
                  </a:cubicBezTo>
                  <a:cubicBezTo>
                    <a:pt x="1010763" y="1701165"/>
                    <a:pt x="997428" y="1781175"/>
                    <a:pt x="984093" y="1861185"/>
                  </a:cubicBezTo>
                  <a:cubicBezTo>
                    <a:pt x="973615" y="1923097"/>
                    <a:pt x="961233" y="1985010"/>
                    <a:pt x="934563" y="2043112"/>
                  </a:cubicBezTo>
                  <a:cubicBezTo>
                    <a:pt x="890986" y="2135981"/>
                    <a:pt x="831871" y="2214919"/>
                    <a:pt x="757621" y="2281133"/>
                  </a:cubicBezTo>
                  <a:lnTo>
                    <a:pt x="687604" y="2335903"/>
                  </a:lnTo>
                  <a:lnTo>
                    <a:pt x="686954" y="2335462"/>
                  </a:lnTo>
                  <a:cubicBezTo>
                    <a:pt x="676465" y="2328640"/>
                    <a:pt x="675014" y="2329959"/>
                    <a:pt x="652160" y="2327790"/>
                  </a:cubicBezTo>
                  <a:lnTo>
                    <a:pt x="647930" y="2327278"/>
                  </a:lnTo>
                  <a:lnTo>
                    <a:pt x="508263" y="2243561"/>
                  </a:lnTo>
                  <a:lnTo>
                    <a:pt x="519273" y="2243137"/>
                  </a:lnTo>
                  <a:cubicBezTo>
                    <a:pt x="585948" y="2214562"/>
                    <a:pt x="637383" y="2165985"/>
                    <a:pt x="682150" y="2110740"/>
                  </a:cubicBezTo>
                  <a:cubicBezTo>
                    <a:pt x="741205" y="2037397"/>
                    <a:pt x="790735" y="1959292"/>
                    <a:pt x="827883" y="1872615"/>
                  </a:cubicBezTo>
                  <a:cubicBezTo>
                    <a:pt x="850743" y="1819275"/>
                    <a:pt x="856458" y="1762125"/>
                    <a:pt x="865030" y="1706880"/>
                  </a:cubicBezTo>
                  <a:cubicBezTo>
                    <a:pt x="879318" y="1615440"/>
                    <a:pt x="874555" y="1523047"/>
                    <a:pt x="866935" y="1430655"/>
                  </a:cubicBezTo>
                  <a:cubicBezTo>
                    <a:pt x="850743" y="1240155"/>
                    <a:pt x="804070" y="1055370"/>
                    <a:pt x="751683" y="872490"/>
                  </a:cubicBezTo>
                  <a:cubicBezTo>
                    <a:pt x="737395" y="822960"/>
                    <a:pt x="722155" y="774382"/>
                    <a:pt x="698343" y="727710"/>
                  </a:cubicBezTo>
                  <a:cubicBezTo>
                    <a:pt x="696438" y="722947"/>
                    <a:pt x="695485" y="716280"/>
                    <a:pt x="689770" y="716280"/>
                  </a:cubicBezTo>
                  <a:cubicBezTo>
                    <a:pt x="683103" y="716280"/>
                    <a:pt x="683103" y="723900"/>
                    <a:pt x="681198" y="729615"/>
                  </a:cubicBezTo>
                  <a:cubicBezTo>
                    <a:pt x="672625" y="754380"/>
                    <a:pt x="676435" y="779145"/>
                    <a:pt x="684055" y="803910"/>
                  </a:cubicBezTo>
                  <a:cubicBezTo>
                    <a:pt x="687865" y="814387"/>
                    <a:pt x="686913" y="822960"/>
                    <a:pt x="679293" y="831532"/>
                  </a:cubicBezTo>
                  <a:cubicBezTo>
                    <a:pt x="657385" y="860107"/>
                    <a:pt x="635478" y="889635"/>
                    <a:pt x="613570" y="918210"/>
                  </a:cubicBezTo>
                  <a:cubicBezTo>
                    <a:pt x="610713" y="922972"/>
                    <a:pt x="606903" y="928687"/>
                    <a:pt x="600235" y="926782"/>
                  </a:cubicBezTo>
                  <a:cubicBezTo>
                    <a:pt x="593568" y="924877"/>
                    <a:pt x="595473" y="917257"/>
                    <a:pt x="595473" y="912495"/>
                  </a:cubicBezTo>
                  <a:cubicBezTo>
                    <a:pt x="595473" y="881062"/>
                    <a:pt x="600235" y="849630"/>
                    <a:pt x="585948" y="820102"/>
                  </a:cubicBezTo>
                  <a:cubicBezTo>
                    <a:pt x="577375" y="802957"/>
                    <a:pt x="568803" y="785812"/>
                    <a:pt x="560230" y="768667"/>
                  </a:cubicBezTo>
                  <a:cubicBezTo>
                    <a:pt x="544038" y="735330"/>
                    <a:pt x="536418" y="701992"/>
                    <a:pt x="551658" y="664845"/>
                  </a:cubicBezTo>
                  <a:cubicBezTo>
                    <a:pt x="560230" y="644842"/>
                    <a:pt x="550705" y="630555"/>
                    <a:pt x="527845" y="621982"/>
                  </a:cubicBezTo>
                  <a:cubicBezTo>
                    <a:pt x="502128" y="612457"/>
                    <a:pt x="474505" y="611505"/>
                    <a:pt x="447835" y="606742"/>
                  </a:cubicBezTo>
                  <a:cubicBezTo>
                    <a:pt x="408783" y="600075"/>
                    <a:pt x="371635" y="609600"/>
                    <a:pt x="334488" y="620077"/>
                  </a:cubicBezTo>
                  <a:cubicBezTo>
                    <a:pt x="319248" y="623887"/>
                    <a:pt x="304008" y="628650"/>
                    <a:pt x="289720" y="633412"/>
                  </a:cubicBezTo>
                  <a:cubicBezTo>
                    <a:pt x="269718" y="639127"/>
                    <a:pt x="268765" y="637222"/>
                    <a:pt x="270670" y="618172"/>
                  </a:cubicBezTo>
                  <a:cubicBezTo>
                    <a:pt x="273528" y="586740"/>
                    <a:pt x="281148" y="556260"/>
                    <a:pt x="290673" y="526732"/>
                  </a:cubicBezTo>
                  <a:cubicBezTo>
                    <a:pt x="291625" y="522922"/>
                    <a:pt x="293530" y="519112"/>
                    <a:pt x="294483" y="514350"/>
                  </a:cubicBezTo>
                  <a:cubicBezTo>
                    <a:pt x="266860" y="535305"/>
                    <a:pt x="236380" y="594360"/>
                    <a:pt x="231618" y="636270"/>
                  </a:cubicBezTo>
                  <a:cubicBezTo>
                    <a:pt x="230665" y="646747"/>
                    <a:pt x="226855" y="654367"/>
                    <a:pt x="218283" y="660082"/>
                  </a:cubicBezTo>
                  <a:cubicBezTo>
                    <a:pt x="190660" y="680085"/>
                    <a:pt x="165895" y="702945"/>
                    <a:pt x="133510" y="715327"/>
                  </a:cubicBezTo>
                  <a:cubicBezTo>
                    <a:pt x="118270" y="721042"/>
                    <a:pt x="115413" y="720090"/>
                    <a:pt x="118270" y="702945"/>
                  </a:cubicBezTo>
                  <a:cubicBezTo>
                    <a:pt x="119223" y="693420"/>
                    <a:pt x="122080" y="682942"/>
                    <a:pt x="121128" y="672465"/>
                  </a:cubicBezTo>
                  <a:cubicBezTo>
                    <a:pt x="115413" y="685800"/>
                    <a:pt x="108745" y="699135"/>
                    <a:pt x="103030" y="713422"/>
                  </a:cubicBezTo>
                  <a:cubicBezTo>
                    <a:pt x="95410" y="733425"/>
                    <a:pt x="83028" y="749617"/>
                    <a:pt x="65883" y="762000"/>
                  </a:cubicBezTo>
                  <a:cubicBezTo>
                    <a:pt x="48738" y="774382"/>
                    <a:pt x="32545" y="788670"/>
                    <a:pt x="16353" y="802005"/>
                  </a:cubicBezTo>
                  <a:cubicBezTo>
                    <a:pt x="13495" y="803910"/>
                    <a:pt x="11590" y="807720"/>
                    <a:pt x="7780" y="806767"/>
                  </a:cubicBezTo>
                  <a:cubicBezTo>
                    <a:pt x="3970" y="805815"/>
                    <a:pt x="3970" y="801052"/>
                    <a:pt x="3970" y="797242"/>
                  </a:cubicBezTo>
                  <a:cubicBezTo>
                    <a:pt x="2065" y="731520"/>
                    <a:pt x="-6507" y="665797"/>
                    <a:pt x="9685" y="600075"/>
                  </a:cubicBezTo>
                  <a:cubicBezTo>
                    <a:pt x="11590" y="593407"/>
                    <a:pt x="13495" y="585787"/>
                    <a:pt x="16353" y="580072"/>
                  </a:cubicBezTo>
                  <a:cubicBezTo>
                    <a:pt x="40165" y="536257"/>
                    <a:pt x="66835" y="494347"/>
                    <a:pt x="109698" y="464820"/>
                  </a:cubicBezTo>
                  <a:cubicBezTo>
                    <a:pt x="166848" y="426720"/>
                    <a:pt x="224950" y="390525"/>
                    <a:pt x="294483" y="383857"/>
                  </a:cubicBezTo>
                  <a:cubicBezTo>
                    <a:pt x="391638" y="374332"/>
                    <a:pt x="484983" y="383857"/>
                    <a:pt x="567850" y="441007"/>
                  </a:cubicBezTo>
                  <a:cubicBezTo>
                    <a:pt x="587853" y="454342"/>
                    <a:pt x="607855" y="467677"/>
                    <a:pt x="632620" y="480060"/>
                  </a:cubicBezTo>
                  <a:cubicBezTo>
                    <a:pt x="602140" y="429577"/>
                    <a:pt x="573565" y="382905"/>
                    <a:pt x="544038" y="336232"/>
                  </a:cubicBezTo>
                  <a:cubicBezTo>
                    <a:pt x="522130" y="300990"/>
                    <a:pt x="523083" y="299085"/>
                    <a:pt x="557373" y="275272"/>
                  </a:cubicBezTo>
                  <a:cubicBezTo>
                    <a:pt x="559278" y="273367"/>
                    <a:pt x="562135" y="271462"/>
                    <a:pt x="566898" y="267652"/>
                  </a:cubicBezTo>
                  <a:cubicBezTo>
                    <a:pt x="549753" y="269557"/>
                    <a:pt x="535465" y="268605"/>
                    <a:pt x="521178" y="271462"/>
                  </a:cubicBezTo>
                  <a:cubicBezTo>
                    <a:pt x="504985" y="274320"/>
                    <a:pt x="493555" y="268605"/>
                    <a:pt x="484030" y="257175"/>
                  </a:cubicBezTo>
                  <a:cubicBezTo>
                    <a:pt x="473553" y="245745"/>
                    <a:pt x="464028" y="235267"/>
                    <a:pt x="452598" y="223837"/>
                  </a:cubicBezTo>
                  <a:cubicBezTo>
                    <a:pt x="427833" y="199072"/>
                    <a:pt x="427833" y="196215"/>
                    <a:pt x="450693" y="172402"/>
                  </a:cubicBezTo>
                  <a:cubicBezTo>
                    <a:pt x="438310" y="172402"/>
                    <a:pt x="438310" y="172402"/>
                    <a:pt x="432595" y="150495"/>
                  </a:cubicBezTo>
                  <a:cubicBezTo>
                    <a:pt x="425928" y="155257"/>
                    <a:pt x="423070" y="162877"/>
                    <a:pt x="420213" y="169545"/>
                  </a:cubicBezTo>
                  <a:cubicBezTo>
                    <a:pt x="413545" y="184785"/>
                    <a:pt x="401163" y="192405"/>
                    <a:pt x="385923" y="191452"/>
                  </a:cubicBezTo>
                  <a:cubicBezTo>
                    <a:pt x="365920" y="189547"/>
                    <a:pt x="354490" y="197167"/>
                    <a:pt x="344965" y="213360"/>
                  </a:cubicBezTo>
                  <a:cubicBezTo>
                    <a:pt x="331630" y="235267"/>
                    <a:pt x="314485" y="255270"/>
                    <a:pt x="299245" y="275272"/>
                  </a:cubicBezTo>
                  <a:cubicBezTo>
                    <a:pt x="295435" y="280035"/>
                    <a:pt x="292578" y="287655"/>
                    <a:pt x="284958" y="284797"/>
                  </a:cubicBezTo>
                  <a:cubicBezTo>
                    <a:pt x="278290" y="281940"/>
                    <a:pt x="281148" y="275272"/>
                    <a:pt x="281148" y="269557"/>
                  </a:cubicBezTo>
                  <a:cubicBezTo>
                    <a:pt x="284005" y="221932"/>
                    <a:pt x="295435" y="177165"/>
                    <a:pt x="321153" y="136207"/>
                  </a:cubicBezTo>
                  <a:cubicBezTo>
                    <a:pt x="324963" y="129540"/>
                    <a:pt x="330678" y="125730"/>
                    <a:pt x="336393" y="121920"/>
                  </a:cubicBezTo>
                  <a:cubicBezTo>
                    <a:pt x="384018" y="86677"/>
                    <a:pt x="434500" y="56197"/>
                    <a:pt x="483078" y="22860"/>
                  </a:cubicBezTo>
                  <a:cubicBezTo>
                    <a:pt x="494508" y="15240"/>
                    <a:pt x="504985" y="4762"/>
                    <a:pt x="518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423965362"/>
      </p:ext>
    </p:extLst>
  </p:cSld>
  <p:clrMapOvr>
    <a:masterClrMapping/>
  </p:clrMapOvr>
  <p:transition spd="med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E1137C2C-1D1B-4B3B-BF8A-87639161EA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-1"/>
            <a:ext cx="12192000" cy="4689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xmlns="" id="{7ED81E56-1C8B-44C9-A14D-3989806CB058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 rot="20894745">
            <a:off x="6274493" y="2713781"/>
            <a:ext cx="2884479" cy="31159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xmlns="" id="{DD7E03EB-D0F2-4F4A-B104-40BB04F608FF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 rot="1276633">
            <a:off x="8563925" y="3050876"/>
            <a:ext cx="2884479" cy="31159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15817519"/>
      </p:ext>
    </p:extLst>
  </p:cSld>
  <p:clrMapOvr>
    <a:masterClrMapping/>
  </p:clrMapOvr>
  <p:transition spd="med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xmlns="" id="{D2008D2F-0932-4EC6-9CE3-B2E6ECE9445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 and Send to </a:t>
            </a:r>
            <a:r>
              <a:rPr lang="en-US" altLang="ko-KR" dirty="0" err="1"/>
              <a:t>BackHere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2FC4263E-05B0-4493-AA02-4516ADA74718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06916309"/>
      </p:ext>
    </p:extLst>
  </p:cSld>
  <p:clrMapOvr>
    <a:masterClrMapping/>
  </p:clrMapOvr>
  <p:transition spd="med">
    <p:comb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xmlns="" id="{F90EF7ED-908D-4D10-9E82-7614B4A75ADA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Your Picture Here  and Send to Back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FAC94539-1AAE-43CA-B4D0-78087D6504A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1774736" y="2124188"/>
            <a:ext cx="2002133" cy="2609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xmlns="" id="{E9228230-AC2D-418A-BE07-450FBD5F7B26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016738" y="2124188"/>
            <a:ext cx="2002133" cy="2609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xmlns="" id="{5A972B0D-5659-49D7-88F2-2C7FAC14E678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258740" y="2124188"/>
            <a:ext cx="2002133" cy="2609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xmlns="" id="{E28D0C5B-2EA1-4933-BB03-6E647CA0FC8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8500743" y="2124188"/>
            <a:ext cx="2002133" cy="2609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3324359"/>
      </p:ext>
    </p:extLst>
  </p:cSld>
  <p:clrMapOvr>
    <a:masterClrMapping/>
  </p:clrMapOvr>
  <p:transition spd="med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113364F9-BE09-4AD7-986E-407F1B79F9A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403035" y="0"/>
            <a:ext cx="7788965" cy="6858000"/>
          </a:xfrm>
          <a:custGeom>
            <a:avLst/>
            <a:gdLst>
              <a:gd name="connsiteX0" fmla="*/ 3894482 w 7788965"/>
              <a:gd name="connsiteY0" fmla="*/ 2146852 h 6858000"/>
              <a:gd name="connsiteX1" fmla="*/ 7788964 w 7788965"/>
              <a:gd name="connsiteY1" fmla="*/ 6858000 h 6858000"/>
              <a:gd name="connsiteX2" fmla="*/ 0 w 7788965"/>
              <a:gd name="connsiteY2" fmla="*/ 6858000 h 6858000"/>
              <a:gd name="connsiteX3" fmla="*/ 0 w 7788965"/>
              <a:gd name="connsiteY3" fmla="*/ 6857999 h 6858000"/>
              <a:gd name="connsiteX4" fmla="*/ 5734705 w 7788965"/>
              <a:gd name="connsiteY4" fmla="*/ 0 h 6858000"/>
              <a:gd name="connsiteX5" fmla="*/ 7788965 w 7788965"/>
              <a:gd name="connsiteY5" fmla="*/ 0 h 6858000"/>
              <a:gd name="connsiteX6" fmla="*/ 7788965 w 7788965"/>
              <a:gd name="connsiteY6" fmla="*/ 6641351 h 6858000"/>
              <a:gd name="connsiteX7" fmla="*/ 4000566 w 7788965"/>
              <a:gd name="connsiteY7" fmla="*/ 2078313 h 6858000"/>
              <a:gd name="connsiteX8" fmla="*/ 2214158 w 7788965"/>
              <a:gd name="connsiteY8" fmla="*/ 0 h 6858000"/>
              <a:gd name="connsiteX9" fmla="*/ 5574803 w 7788965"/>
              <a:gd name="connsiteY9" fmla="*/ 0 h 6858000"/>
              <a:gd name="connsiteX10" fmla="*/ 3894480 w 7788965"/>
              <a:gd name="connsiteY10" fmla="*/ 2032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965" h="6858000">
                <a:moveTo>
                  <a:pt x="3894482" y="2146852"/>
                </a:moveTo>
                <a:lnTo>
                  <a:pt x="7788964" y="6858000"/>
                </a:lnTo>
                <a:lnTo>
                  <a:pt x="0" y="6858000"/>
                </a:lnTo>
                <a:lnTo>
                  <a:pt x="0" y="6857999"/>
                </a:lnTo>
                <a:close/>
                <a:moveTo>
                  <a:pt x="5734705" y="0"/>
                </a:moveTo>
                <a:lnTo>
                  <a:pt x="7788965" y="0"/>
                </a:lnTo>
                <a:lnTo>
                  <a:pt x="7788965" y="6641351"/>
                </a:lnTo>
                <a:lnTo>
                  <a:pt x="4000566" y="2078313"/>
                </a:lnTo>
                <a:close/>
                <a:moveTo>
                  <a:pt x="2214158" y="0"/>
                </a:moveTo>
                <a:lnTo>
                  <a:pt x="5574803" y="0"/>
                </a:lnTo>
                <a:lnTo>
                  <a:pt x="3894480" y="20326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49006439"/>
      </p:ext>
    </p:extLst>
  </p:cSld>
  <p:clrMapOvr>
    <a:masterClrMapping/>
  </p:clrMapOvr>
  <p:transition spd="med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12AFF536-5F38-408C-BA8B-D768E8CE6E24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9313213 w 12192000"/>
              <a:gd name="connsiteY0" fmla="*/ 6492624 h 6858000"/>
              <a:gd name="connsiteX1" fmla="*/ 9283702 w 12192000"/>
              <a:gd name="connsiteY1" fmla="*/ 6499008 h 6858000"/>
              <a:gd name="connsiteX2" fmla="*/ 9307366 w 12192000"/>
              <a:gd name="connsiteY2" fmla="*/ 6502453 h 6858000"/>
              <a:gd name="connsiteX3" fmla="*/ 6907872 w 12192000"/>
              <a:gd name="connsiteY3" fmla="*/ 5434699 h 6858000"/>
              <a:gd name="connsiteX4" fmla="*/ 6921662 w 12192000"/>
              <a:gd name="connsiteY4" fmla="*/ 5437847 h 6858000"/>
              <a:gd name="connsiteX5" fmla="*/ 6896897 w 12192000"/>
              <a:gd name="connsiteY5" fmla="*/ 5457774 h 6858000"/>
              <a:gd name="connsiteX6" fmla="*/ 6907872 w 12192000"/>
              <a:gd name="connsiteY6" fmla="*/ 5434699 h 6858000"/>
              <a:gd name="connsiteX7" fmla="*/ 7113875 w 12192000"/>
              <a:gd name="connsiteY7" fmla="*/ 5289876 h 6858000"/>
              <a:gd name="connsiteX8" fmla="*/ 6278624 w 12192000"/>
              <a:gd name="connsiteY8" fmla="*/ 5508486 h 6858000"/>
              <a:gd name="connsiteX9" fmla="*/ 6399569 w 12192000"/>
              <a:gd name="connsiteY9" fmla="*/ 5553147 h 6858000"/>
              <a:gd name="connsiteX10" fmla="*/ 5343659 w 12192000"/>
              <a:gd name="connsiteY10" fmla="*/ 6059703 h 6858000"/>
              <a:gd name="connsiteX11" fmla="*/ 5186445 w 12192000"/>
              <a:gd name="connsiteY11" fmla="*/ 6110388 h 6858000"/>
              <a:gd name="connsiteX12" fmla="*/ 5170276 w 12192000"/>
              <a:gd name="connsiteY12" fmla="*/ 6171276 h 6858000"/>
              <a:gd name="connsiteX13" fmla="*/ 5008556 w 12192000"/>
              <a:gd name="connsiteY13" fmla="*/ 6206589 h 6858000"/>
              <a:gd name="connsiteX14" fmla="*/ 4837008 w 12192000"/>
              <a:gd name="connsiteY14" fmla="*/ 6222454 h 6858000"/>
              <a:gd name="connsiteX15" fmla="*/ 4883253 w 12192000"/>
              <a:gd name="connsiteY15" fmla="*/ 6202254 h 6858000"/>
              <a:gd name="connsiteX16" fmla="*/ 4939387 w 12192000"/>
              <a:gd name="connsiteY16" fmla="*/ 6148428 h 6858000"/>
              <a:gd name="connsiteX17" fmla="*/ 4856785 w 12192000"/>
              <a:gd name="connsiteY17" fmla="*/ 6155202 h 6858000"/>
              <a:gd name="connsiteX18" fmla="*/ 4830320 w 12192000"/>
              <a:gd name="connsiteY18" fmla="*/ 6108152 h 6858000"/>
              <a:gd name="connsiteX19" fmla="*/ 4727939 w 12192000"/>
              <a:gd name="connsiteY19" fmla="*/ 6182177 h 6858000"/>
              <a:gd name="connsiteX20" fmla="*/ 4681695 w 12192000"/>
              <a:gd name="connsiteY20" fmla="*/ 6202379 h 6858000"/>
              <a:gd name="connsiteX21" fmla="*/ 4625561 w 12192000"/>
              <a:gd name="connsiteY21" fmla="*/ 6256204 h 6858000"/>
              <a:gd name="connsiteX22" fmla="*/ 4744520 w 12192000"/>
              <a:gd name="connsiteY22" fmla="*/ 6262857 h 6858000"/>
              <a:gd name="connsiteX23" fmla="*/ 4787561 w 12192000"/>
              <a:gd name="connsiteY23" fmla="*/ 6390585 h 6858000"/>
              <a:gd name="connsiteX24" fmla="*/ 5791860 w 12192000"/>
              <a:gd name="connsiteY24" fmla="*/ 6127729 h 6858000"/>
              <a:gd name="connsiteX25" fmla="*/ 6433876 w 12192000"/>
              <a:gd name="connsiteY25" fmla="*/ 5929715 h 6858000"/>
              <a:gd name="connsiteX26" fmla="*/ 6652740 w 12192000"/>
              <a:gd name="connsiteY26" fmla="*/ 5865413 h 6858000"/>
              <a:gd name="connsiteX27" fmla="*/ 6667710 w 12192000"/>
              <a:gd name="connsiteY27" fmla="*/ 5809037 h 6858000"/>
              <a:gd name="connsiteX28" fmla="*/ 6604489 w 12192000"/>
              <a:gd name="connsiteY28" fmla="*/ 5831375 h 6858000"/>
              <a:gd name="connsiteX29" fmla="*/ 6404201 w 12192000"/>
              <a:gd name="connsiteY29" fmla="*/ 5799349 h 6858000"/>
              <a:gd name="connsiteX30" fmla="*/ 6283979 w 12192000"/>
              <a:gd name="connsiteY30" fmla="*/ 5824850 h 6858000"/>
              <a:gd name="connsiteX31" fmla="*/ 6129560 w 12192000"/>
              <a:gd name="connsiteY31" fmla="*/ 5902375 h 6858000"/>
              <a:gd name="connsiteX32" fmla="*/ 5930777 w 12192000"/>
              <a:gd name="connsiteY32" fmla="*/ 5952180 h 6858000"/>
              <a:gd name="connsiteX33" fmla="*/ 5983035 w 12192000"/>
              <a:gd name="connsiteY33" fmla="*/ 5917419 h 6858000"/>
              <a:gd name="connsiteX34" fmla="*/ 6042534 w 12192000"/>
              <a:gd name="connsiteY34" fmla="*/ 5855343 h 6858000"/>
              <a:gd name="connsiteX35" fmla="*/ 6850211 w 12192000"/>
              <a:gd name="connsiteY35" fmla="*/ 5502539 h 6858000"/>
              <a:gd name="connsiteX36" fmla="*/ 6880447 w 12192000"/>
              <a:gd name="connsiteY36" fmla="*/ 5513706 h 6858000"/>
              <a:gd name="connsiteX37" fmla="*/ 6888672 w 12192000"/>
              <a:gd name="connsiteY37" fmla="*/ 5485740 h 6858000"/>
              <a:gd name="connsiteX38" fmla="*/ 6965594 w 12192000"/>
              <a:gd name="connsiteY38" fmla="*/ 5452139 h 6858000"/>
              <a:gd name="connsiteX39" fmla="*/ 6935357 w 12192000"/>
              <a:gd name="connsiteY39" fmla="*/ 5440974 h 6858000"/>
              <a:gd name="connsiteX40" fmla="*/ 6921662 w 12192000"/>
              <a:gd name="connsiteY40" fmla="*/ 5437847 h 6858000"/>
              <a:gd name="connsiteX41" fmla="*/ 6955904 w 12192000"/>
              <a:gd name="connsiteY41" fmla="*/ 5410292 h 6858000"/>
              <a:gd name="connsiteX42" fmla="*/ 7113875 w 12192000"/>
              <a:gd name="connsiteY42" fmla="*/ 5289876 h 6858000"/>
              <a:gd name="connsiteX43" fmla="*/ 4248306 w 12192000"/>
              <a:gd name="connsiteY43" fmla="*/ 5250616 h 6858000"/>
              <a:gd name="connsiteX44" fmla="*/ 4225386 w 12192000"/>
              <a:gd name="connsiteY44" fmla="*/ 5261349 h 6858000"/>
              <a:gd name="connsiteX45" fmla="*/ 4155183 w 12192000"/>
              <a:gd name="connsiteY45" fmla="*/ 5296935 h 6858000"/>
              <a:gd name="connsiteX46" fmla="*/ 4162782 w 12192000"/>
              <a:gd name="connsiteY46" fmla="*/ 5295683 h 6858000"/>
              <a:gd name="connsiteX47" fmla="*/ 4252644 w 12192000"/>
              <a:gd name="connsiteY47" fmla="*/ 5270486 h 6858000"/>
              <a:gd name="connsiteX48" fmla="*/ 4250758 w 12192000"/>
              <a:gd name="connsiteY48" fmla="*/ 5260702 h 6858000"/>
              <a:gd name="connsiteX49" fmla="*/ 11474102 w 12192000"/>
              <a:gd name="connsiteY49" fmla="*/ 5127327 h 6858000"/>
              <a:gd name="connsiteX50" fmla="*/ 11487898 w 12192000"/>
              <a:gd name="connsiteY50" fmla="*/ 5133238 h 6858000"/>
              <a:gd name="connsiteX51" fmla="*/ 11457583 w 12192000"/>
              <a:gd name="connsiteY51" fmla="*/ 5148266 h 6858000"/>
              <a:gd name="connsiteX52" fmla="*/ 11474102 w 12192000"/>
              <a:gd name="connsiteY52" fmla="*/ 5127327 h 6858000"/>
              <a:gd name="connsiteX53" fmla="*/ 11833593 w 12192000"/>
              <a:gd name="connsiteY53" fmla="*/ 4780074 h 6858000"/>
              <a:gd name="connsiteX54" fmla="*/ 11076028 w 12192000"/>
              <a:gd name="connsiteY54" fmla="*/ 5127056 h 6858000"/>
              <a:gd name="connsiteX55" fmla="*/ 10947933 w 12192000"/>
              <a:gd name="connsiteY55" fmla="*/ 5182716 h 6858000"/>
              <a:gd name="connsiteX56" fmla="*/ 9934908 w 12192000"/>
              <a:gd name="connsiteY56" fmla="*/ 5482762 h 6858000"/>
              <a:gd name="connsiteX57" fmla="*/ 9622931 w 12192000"/>
              <a:gd name="connsiteY57" fmla="*/ 5509444 h 6858000"/>
              <a:gd name="connsiteX58" fmla="*/ 9467025 w 12192000"/>
              <a:gd name="connsiteY58" fmla="*/ 5562898 h 6858000"/>
              <a:gd name="connsiteX59" fmla="*/ 9476653 w 12192000"/>
              <a:gd name="connsiteY59" fmla="*/ 5560316 h 6858000"/>
              <a:gd name="connsiteX60" fmla="*/ 9463425 w 12192000"/>
              <a:gd name="connsiteY60" fmla="*/ 5569798 h 6858000"/>
              <a:gd name="connsiteX61" fmla="*/ 9442531 w 12192000"/>
              <a:gd name="connsiteY61" fmla="*/ 5609849 h 6858000"/>
              <a:gd name="connsiteX62" fmla="*/ 9455982 w 12192000"/>
              <a:gd name="connsiteY62" fmla="*/ 5617122 h 6858000"/>
              <a:gd name="connsiteX63" fmla="*/ 9520625 w 12192000"/>
              <a:gd name="connsiteY63" fmla="*/ 5621177 h 6858000"/>
              <a:gd name="connsiteX64" fmla="*/ 9654527 w 12192000"/>
              <a:gd name="connsiteY64" fmla="*/ 5592923 h 6858000"/>
              <a:gd name="connsiteX65" fmla="*/ 9640948 w 12192000"/>
              <a:gd name="connsiteY65" fmla="*/ 5601148 h 6858000"/>
              <a:gd name="connsiteX66" fmla="*/ 9118659 w 12192000"/>
              <a:gd name="connsiteY66" fmla="*/ 5724048 h 6858000"/>
              <a:gd name="connsiteX67" fmla="*/ 9166543 w 12192000"/>
              <a:gd name="connsiteY67" fmla="*/ 5701985 h 6858000"/>
              <a:gd name="connsiteX68" fmla="*/ 9328543 w 12192000"/>
              <a:gd name="connsiteY68" fmla="*/ 5617360 h 6858000"/>
              <a:gd name="connsiteX69" fmla="*/ 9137935 w 12192000"/>
              <a:gd name="connsiteY69" fmla="*/ 5653135 h 6858000"/>
              <a:gd name="connsiteX70" fmla="*/ 9109330 w 12192000"/>
              <a:gd name="connsiteY70" fmla="*/ 5604284 h 6858000"/>
              <a:gd name="connsiteX71" fmla="*/ 8979333 w 12192000"/>
              <a:gd name="connsiteY71" fmla="*/ 5636455 h 6858000"/>
              <a:gd name="connsiteX72" fmla="*/ 8854273 w 12192000"/>
              <a:gd name="connsiteY72" fmla="*/ 5667077 h 6858000"/>
              <a:gd name="connsiteX73" fmla="*/ 8626880 w 12192000"/>
              <a:gd name="connsiteY73" fmla="*/ 5779248 h 6858000"/>
              <a:gd name="connsiteX74" fmla="*/ 8832468 w 12192000"/>
              <a:gd name="connsiteY74" fmla="*/ 5813168 h 6858000"/>
              <a:gd name="connsiteX75" fmla="*/ 9357620 w 12192000"/>
              <a:gd name="connsiteY75" fmla="*/ 5848006 h 6858000"/>
              <a:gd name="connsiteX76" fmla="*/ 10119329 w 12192000"/>
              <a:gd name="connsiteY76" fmla="*/ 5757545 h 6858000"/>
              <a:gd name="connsiteX77" fmla="*/ 10821154 w 12192000"/>
              <a:gd name="connsiteY77" fmla="*/ 5594692 h 6858000"/>
              <a:gd name="connsiteX78" fmla="*/ 10913513 w 12192000"/>
              <a:gd name="connsiteY78" fmla="*/ 5422747 h 6858000"/>
              <a:gd name="connsiteX79" fmla="*/ 11101191 w 12192000"/>
              <a:gd name="connsiteY79" fmla="*/ 5382732 h 6858000"/>
              <a:gd name="connsiteX80" fmla="*/ 11398871 w 12192000"/>
              <a:gd name="connsiteY80" fmla="*/ 5183813 h 6858000"/>
              <a:gd name="connsiteX81" fmla="*/ 11428202 w 12192000"/>
              <a:gd name="connsiteY81" fmla="*/ 5201047 h 6858000"/>
              <a:gd name="connsiteX82" fmla="*/ 11442891 w 12192000"/>
              <a:gd name="connsiteY82" fmla="*/ 5174657 h 6858000"/>
              <a:gd name="connsiteX83" fmla="*/ 11530933 w 12192000"/>
              <a:gd name="connsiteY83" fmla="*/ 5156343 h 6858000"/>
              <a:gd name="connsiteX84" fmla="*/ 11501604 w 12192000"/>
              <a:gd name="connsiteY84" fmla="*/ 5139108 h 6858000"/>
              <a:gd name="connsiteX85" fmla="*/ 11487898 w 12192000"/>
              <a:gd name="connsiteY85" fmla="*/ 5133238 h 6858000"/>
              <a:gd name="connsiteX86" fmla="*/ 11529819 w 12192000"/>
              <a:gd name="connsiteY86" fmla="*/ 5112457 h 6858000"/>
              <a:gd name="connsiteX87" fmla="*/ 11833593 w 12192000"/>
              <a:gd name="connsiteY87" fmla="*/ 4780074 h 6858000"/>
              <a:gd name="connsiteX88" fmla="*/ 5833845 w 12192000"/>
              <a:gd name="connsiteY88" fmla="*/ 4408656 h 6858000"/>
              <a:gd name="connsiteX89" fmla="*/ 5777106 w 12192000"/>
              <a:gd name="connsiteY89" fmla="*/ 4425958 h 6858000"/>
              <a:gd name="connsiteX90" fmla="*/ 5628695 w 12192000"/>
              <a:gd name="connsiteY90" fmla="*/ 4490707 h 6858000"/>
              <a:gd name="connsiteX91" fmla="*/ 5586096 w 12192000"/>
              <a:gd name="connsiteY91" fmla="*/ 4507366 h 6858000"/>
              <a:gd name="connsiteX92" fmla="*/ 5536355 w 12192000"/>
              <a:gd name="connsiteY92" fmla="*/ 4531768 h 6858000"/>
              <a:gd name="connsiteX93" fmla="*/ 5515365 w 12192000"/>
              <a:gd name="connsiteY93" fmla="*/ 4547122 h 6858000"/>
              <a:gd name="connsiteX94" fmla="*/ 5502659 w 12192000"/>
              <a:gd name="connsiteY94" fmla="*/ 4561284 h 6858000"/>
              <a:gd name="connsiteX95" fmla="*/ 5496606 w 12192000"/>
              <a:gd name="connsiteY95" fmla="*/ 4560740 h 6858000"/>
              <a:gd name="connsiteX96" fmla="*/ 5493468 w 12192000"/>
              <a:gd name="connsiteY96" fmla="*/ 4571522 h 6858000"/>
              <a:gd name="connsiteX97" fmla="*/ 5502659 w 12192000"/>
              <a:gd name="connsiteY97" fmla="*/ 4561284 h 6858000"/>
              <a:gd name="connsiteX98" fmla="*/ 5508669 w 12192000"/>
              <a:gd name="connsiteY98" fmla="*/ 4561823 h 6858000"/>
              <a:gd name="connsiteX99" fmla="*/ 5522226 w 12192000"/>
              <a:gd name="connsiteY99" fmla="*/ 4564883 h 6858000"/>
              <a:gd name="connsiteX100" fmla="*/ 5491819 w 12192000"/>
              <a:gd name="connsiteY100" fmla="*/ 4584283 h 6858000"/>
              <a:gd name="connsiteX101" fmla="*/ 5490171 w 12192000"/>
              <a:gd name="connsiteY101" fmla="*/ 4597043 h 6858000"/>
              <a:gd name="connsiteX102" fmla="*/ 5476618 w 12192000"/>
              <a:gd name="connsiteY102" fmla="*/ 4593983 h 6858000"/>
              <a:gd name="connsiteX103" fmla="*/ 5157358 w 12192000"/>
              <a:gd name="connsiteY103" fmla="*/ 4797688 h 6858000"/>
              <a:gd name="connsiteX104" fmla="*/ 5121095 w 12192000"/>
              <a:gd name="connsiteY104" fmla="*/ 4838885 h 6858000"/>
              <a:gd name="connsiteX105" fmla="*/ 5129127 w 12192000"/>
              <a:gd name="connsiteY105" fmla="*/ 4834665 h 6858000"/>
              <a:gd name="connsiteX106" fmla="*/ 5733680 w 12192000"/>
              <a:gd name="connsiteY106" fmla="*/ 4477572 h 6858000"/>
              <a:gd name="connsiteX107" fmla="*/ 4682012 w 12192000"/>
              <a:gd name="connsiteY107" fmla="*/ 4265945 h 6858000"/>
              <a:gd name="connsiteX108" fmla="*/ 4634333 w 12192000"/>
              <a:gd name="connsiteY108" fmla="*/ 4267544 h 6858000"/>
              <a:gd name="connsiteX109" fmla="*/ 4055046 w 12192000"/>
              <a:gd name="connsiteY109" fmla="*/ 4343915 h 6858000"/>
              <a:gd name="connsiteX110" fmla="*/ 3928022 w 12192000"/>
              <a:gd name="connsiteY110" fmla="*/ 4350958 h 6858000"/>
              <a:gd name="connsiteX111" fmla="*/ 3954714 w 12192000"/>
              <a:gd name="connsiteY111" fmla="*/ 4603932 h 6858000"/>
              <a:gd name="connsiteX112" fmla="*/ 3948764 w 12192000"/>
              <a:gd name="connsiteY112" fmla="*/ 4829818 h 6858000"/>
              <a:gd name="connsiteX113" fmla="*/ 3972062 w 12192000"/>
              <a:gd name="connsiteY113" fmla="*/ 5182481 h 6858000"/>
              <a:gd name="connsiteX114" fmla="*/ 3993888 w 12192000"/>
              <a:gd name="connsiteY114" fmla="*/ 5301612 h 6858000"/>
              <a:gd name="connsiteX115" fmla="*/ 3992798 w 12192000"/>
              <a:gd name="connsiteY115" fmla="*/ 5314897 h 6858000"/>
              <a:gd name="connsiteX116" fmla="*/ 4044917 w 12192000"/>
              <a:gd name="connsiteY116" fmla="*/ 5296730 h 6858000"/>
              <a:gd name="connsiteX117" fmla="*/ 4166792 w 12192000"/>
              <a:gd name="connsiteY117" fmla="*/ 5230677 h 6858000"/>
              <a:gd name="connsiteX118" fmla="*/ 4229801 w 12192000"/>
              <a:gd name="connsiteY118" fmla="*/ 5215354 h 6858000"/>
              <a:gd name="connsiteX119" fmla="*/ 4240308 w 12192000"/>
              <a:gd name="connsiteY119" fmla="*/ 5217727 h 6858000"/>
              <a:gd name="connsiteX120" fmla="*/ 4229329 w 12192000"/>
              <a:gd name="connsiteY120" fmla="*/ 5172572 h 6858000"/>
              <a:gd name="connsiteX121" fmla="*/ 4156038 w 12192000"/>
              <a:gd name="connsiteY121" fmla="*/ 4863498 h 6858000"/>
              <a:gd name="connsiteX122" fmla="*/ 4193837 w 12192000"/>
              <a:gd name="connsiteY122" fmla="*/ 4631699 h 6858000"/>
              <a:gd name="connsiteX123" fmla="*/ 4614081 w 12192000"/>
              <a:gd name="connsiteY123" fmla="*/ 4329580 h 6858000"/>
              <a:gd name="connsiteX124" fmla="*/ 4682012 w 12192000"/>
              <a:gd name="connsiteY124" fmla="*/ 4265945 h 6858000"/>
              <a:gd name="connsiteX125" fmla="*/ 6316140 w 12192000"/>
              <a:gd name="connsiteY125" fmla="*/ 4112787 h 6858000"/>
              <a:gd name="connsiteX126" fmla="*/ 6098874 w 12192000"/>
              <a:gd name="connsiteY126" fmla="*/ 4249607 h 6858000"/>
              <a:gd name="connsiteX127" fmla="*/ 6078668 w 12192000"/>
              <a:gd name="connsiteY127" fmla="*/ 4262101 h 6858000"/>
              <a:gd name="connsiteX128" fmla="*/ 6190588 w 12192000"/>
              <a:gd name="connsiteY128" fmla="*/ 4208042 h 6858000"/>
              <a:gd name="connsiteX129" fmla="*/ 6340527 w 12192000"/>
              <a:gd name="connsiteY129" fmla="*/ 4120091 h 6858000"/>
              <a:gd name="connsiteX130" fmla="*/ 6335824 w 12192000"/>
              <a:gd name="connsiteY130" fmla="*/ 4120509 h 6858000"/>
              <a:gd name="connsiteX131" fmla="*/ 6316140 w 12192000"/>
              <a:gd name="connsiteY131" fmla="*/ 4112787 h 6858000"/>
              <a:gd name="connsiteX132" fmla="*/ 11549474 w 12192000"/>
              <a:gd name="connsiteY132" fmla="*/ 3964035 h 6858000"/>
              <a:gd name="connsiteX133" fmla="*/ 11538164 w 12192000"/>
              <a:gd name="connsiteY133" fmla="*/ 4002941 h 6858000"/>
              <a:gd name="connsiteX134" fmla="*/ 11516326 w 12192000"/>
              <a:gd name="connsiteY134" fmla="*/ 4000984 h 6858000"/>
              <a:gd name="connsiteX135" fmla="*/ 6816832 w 12192000"/>
              <a:gd name="connsiteY135" fmla="*/ 3627781 h 6858000"/>
              <a:gd name="connsiteX136" fmla="*/ 6823727 w 12192000"/>
              <a:gd name="connsiteY136" fmla="*/ 3630002 h 6858000"/>
              <a:gd name="connsiteX137" fmla="*/ 6797984 w 12192000"/>
              <a:gd name="connsiteY137" fmla="*/ 3638283 h 6858000"/>
              <a:gd name="connsiteX138" fmla="*/ 6816832 w 12192000"/>
              <a:gd name="connsiteY138" fmla="*/ 3627781 h 6858000"/>
              <a:gd name="connsiteX139" fmla="*/ 7163143 w 12192000"/>
              <a:gd name="connsiteY139" fmla="*/ 3432811 h 6858000"/>
              <a:gd name="connsiteX140" fmla="*/ 7158103 w 12192000"/>
              <a:gd name="connsiteY140" fmla="*/ 3436652 h 6858000"/>
              <a:gd name="connsiteX141" fmla="*/ 7126747 w 12192000"/>
              <a:gd name="connsiteY141" fmla="*/ 3472451 h 6858000"/>
              <a:gd name="connsiteX142" fmla="*/ 7140458 w 12192000"/>
              <a:gd name="connsiteY142" fmla="*/ 3458495 h 6858000"/>
              <a:gd name="connsiteX143" fmla="*/ 7506464 w 12192000"/>
              <a:gd name="connsiteY143" fmla="*/ 3009458 h 6858000"/>
              <a:gd name="connsiteX144" fmla="*/ 7488012 w 12192000"/>
              <a:gd name="connsiteY144" fmla="*/ 3035425 h 6858000"/>
              <a:gd name="connsiteX145" fmla="*/ 7409462 w 12192000"/>
              <a:gd name="connsiteY145" fmla="*/ 3130955 h 6858000"/>
              <a:gd name="connsiteX146" fmla="*/ 7412280 w 12192000"/>
              <a:gd name="connsiteY146" fmla="*/ 3137522 h 6858000"/>
              <a:gd name="connsiteX147" fmla="*/ 7451625 w 12192000"/>
              <a:gd name="connsiteY147" fmla="*/ 3088304 h 6858000"/>
              <a:gd name="connsiteX148" fmla="*/ 7506464 w 12192000"/>
              <a:gd name="connsiteY148" fmla="*/ 3009458 h 6858000"/>
              <a:gd name="connsiteX149" fmla="*/ 9962473 w 12192000"/>
              <a:gd name="connsiteY149" fmla="*/ 2573771 h 6858000"/>
              <a:gd name="connsiteX150" fmla="*/ 9948346 w 12192000"/>
              <a:gd name="connsiteY150" fmla="*/ 2584543 h 6858000"/>
              <a:gd name="connsiteX151" fmla="*/ 9962473 w 12192000"/>
              <a:gd name="connsiteY151" fmla="*/ 2573771 h 6858000"/>
              <a:gd name="connsiteX152" fmla="*/ 7950425 w 12192000"/>
              <a:gd name="connsiteY152" fmla="*/ 2307325 h 6858000"/>
              <a:gd name="connsiteX153" fmla="*/ 7863707 w 12192000"/>
              <a:gd name="connsiteY153" fmla="*/ 2439739 h 6858000"/>
              <a:gd name="connsiteX154" fmla="*/ 7777330 w 12192000"/>
              <a:gd name="connsiteY154" fmla="*/ 2586603 h 6858000"/>
              <a:gd name="connsiteX155" fmla="*/ 7594313 w 12192000"/>
              <a:gd name="connsiteY155" fmla="*/ 2867360 h 6858000"/>
              <a:gd name="connsiteX156" fmla="*/ 7584451 w 12192000"/>
              <a:gd name="connsiteY156" fmla="*/ 2897328 h 6858000"/>
              <a:gd name="connsiteX157" fmla="*/ 7722324 w 12192000"/>
              <a:gd name="connsiteY157" fmla="*/ 2699096 h 6858000"/>
              <a:gd name="connsiteX158" fmla="*/ 8232121 w 12192000"/>
              <a:gd name="connsiteY158" fmla="*/ 1603802 h 6858000"/>
              <a:gd name="connsiteX159" fmla="*/ 8231724 w 12192000"/>
              <a:gd name="connsiteY159" fmla="*/ 1606141 h 6858000"/>
              <a:gd name="connsiteX160" fmla="*/ 8151987 w 12192000"/>
              <a:gd name="connsiteY160" fmla="*/ 1829409 h 6858000"/>
              <a:gd name="connsiteX161" fmla="*/ 8133960 w 12192000"/>
              <a:gd name="connsiteY161" fmla="*/ 1892860 h 6858000"/>
              <a:gd name="connsiteX162" fmla="*/ 8133705 w 12192000"/>
              <a:gd name="connsiteY162" fmla="*/ 1893213 h 6858000"/>
              <a:gd name="connsiteX163" fmla="*/ 8130523 w 12192000"/>
              <a:gd name="connsiteY163" fmla="*/ 1904961 h 6858000"/>
              <a:gd name="connsiteX164" fmla="*/ 8133960 w 12192000"/>
              <a:gd name="connsiteY164" fmla="*/ 1892860 h 6858000"/>
              <a:gd name="connsiteX165" fmla="*/ 8137574 w 12192000"/>
              <a:gd name="connsiteY165" fmla="*/ 1887899 h 6858000"/>
              <a:gd name="connsiteX166" fmla="*/ 8140324 w 12192000"/>
              <a:gd name="connsiteY166" fmla="*/ 1913641 h 6858000"/>
              <a:gd name="connsiteX167" fmla="*/ 8140439 w 12192000"/>
              <a:gd name="connsiteY167" fmla="*/ 1914714 h 6858000"/>
              <a:gd name="connsiteX168" fmla="*/ 8140655 w 12192000"/>
              <a:gd name="connsiteY168" fmla="*/ 1916714 h 6858000"/>
              <a:gd name="connsiteX169" fmla="*/ 8216914 w 12192000"/>
              <a:gd name="connsiteY169" fmla="*/ 1735624 h 6858000"/>
              <a:gd name="connsiteX170" fmla="*/ 8233176 w 12192000"/>
              <a:gd name="connsiteY170" fmla="*/ 1692628 h 6858000"/>
              <a:gd name="connsiteX171" fmla="*/ 8237452 w 12192000"/>
              <a:gd name="connsiteY171" fmla="*/ 1645208 h 6858000"/>
              <a:gd name="connsiteX172" fmla="*/ 8287351 w 12192000"/>
              <a:gd name="connsiteY172" fmla="*/ 1463489 h 6858000"/>
              <a:gd name="connsiteX173" fmla="*/ 8282951 w 12192000"/>
              <a:gd name="connsiteY173" fmla="*/ 1554290 h 6858000"/>
              <a:gd name="connsiteX174" fmla="*/ 8282825 w 12192000"/>
              <a:gd name="connsiteY174" fmla="*/ 1561350 h 6858000"/>
              <a:gd name="connsiteX175" fmla="*/ 8283828 w 12192000"/>
              <a:gd name="connsiteY175" fmla="*/ 1558699 h 6858000"/>
              <a:gd name="connsiteX176" fmla="*/ 8297748 w 12192000"/>
              <a:gd name="connsiteY176" fmla="*/ 1468465 h 6858000"/>
              <a:gd name="connsiteX177" fmla="*/ 8297617 w 12192000"/>
              <a:gd name="connsiteY177" fmla="*/ 1468226 h 6858000"/>
              <a:gd name="connsiteX178" fmla="*/ 8287351 w 12192000"/>
              <a:gd name="connsiteY178" fmla="*/ 1463489 h 6858000"/>
              <a:gd name="connsiteX179" fmla="*/ 7968738 w 12192000"/>
              <a:gd name="connsiteY179" fmla="*/ 836419 h 6858000"/>
              <a:gd name="connsiteX180" fmla="*/ 7988168 w 12192000"/>
              <a:gd name="connsiteY180" fmla="*/ 847319 h 6858000"/>
              <a:gd name="connsiteX181" fmla="*/ 7960909 w 12192000"/>
              <a:gd name="connsiteY181" fmla="*/ 867823 h 6858000"/>
              <a:gd name="connsiteX182" fmla="*/ 7945999 w 12192000"/>
              <a:gd name="connsiteY182" fmla="*/ 850368 h 6858000"/>
              <a:gd name="connsiteX183" fmla="*/ 7968738 w 12192000"/>
              <a:gd name="connsiteY183" fmla="*/ 836419 h 6858000"/>
              <a:gd name="connsiteX184" fmla="*/ 8168279 w 12192000"/>
              <a:gd name="connsiteY184" fmla="*/ 831753 h 6858000"/>
              <a:gd name="connsiteX185" fmla="*/ 8182372 w 12192000"/>
              <a:gd name="connsiteY185" fmla="*/ 840887 h 6858000"/>
              <a:gd name="connsiteX186" fmla="*/ 8168672 w 12192000"/>
              <a:gd name="connsiteY186" fmla="*/ 853352 h 6858000"/>
              <a:gd name="connsiteX187" fmla="*/ 8137713 w 12192000"/>
              <a:gd name="connsiteY187" fmla="*/ 877106 h 6858000"/>
              <a:gd name="connsiteX188" fmla="*/ 8116473 w 12192000"/>
              <a:gd name="connsiteY188" fmla="*/ 900497 h 6858000"/>
              <a:gd name="connsiteX189" fmla="*/ 8103736 w 12192000"/>
              <a:gd name="connsiteY189" fmla="*/ 905230 h 6858000"/>
              <a:gd name="connsiteX190" fmla="*/ 8094017 w 12192000"/>
              <a:gd name="connsiteY190" fmla="*/ 905593 h 6858000"/>
              <a:gd name="connsiteX191" fmla="*/ 8075737 w 12192000"/>
              <a:gd name="connsiteY191" fmla="*/ 909387 h 6858000"/>
              <a:gd name="connsiteX192" fmla="*/ 8060753 w 12192000"/>
              <a:gd name="connsiteY192" fmla="*/ 899957 h 6858000"/>
              <a:gd name="connsiteX193" fmla="*/ 8069181 w 12192000"/>
              <a:gd name="connsiteY193" fmla="*/ 889327 h 6858000"/>
              <a:gd name="connsiteX194" fmla="*/ 8073359 w 12192000"/>
              <a:gd name="connsiteY194" fmla="*/ 888024 h 6858000"/>
              <a:gd name="connsiteX195" fmla="*/ 8087722 w 12192000"/>
              <a:gd name="connsiteY195" fmla="*/ 871752 h 6858000"/>
              <a:gd name="connsiteX196" fmla="*/ 8092057 w 12192000"/>
              <a:gd name="connsiteY196" fmla="*/ 869589 h 6858000"/>
              <a:gd name="connsiteX197" fmla="*/ 8088262 w 12192000"/>
              <a:gd name="connsiteY197" fmla="*/ 870252 h 6858000"/>
              <a:gd name="connsiteX198" fmla="*/ 8077826 w 12192000"/>
              <a:gd name="connsiteY198" fmla="*/ 866242 h 6858000"/>
              <a:gd name="connsiteX199" fmla="*/ 8085289 w 12192000"/>
              <a:gd name="connsiteY199" fmla="*/ 863344 h 6858000"/>
              <a:gd name="connsiteX200" fmla="*/ 8093230 w 12192000"/>
              <a:gd name="connsiteY200" fmla="*/ 863847 h 6858000"/>
              <a:gd name="connsiteX201" fmla="*/ 8095748 w 12192000"/>
              <a:gd name="connsiteY201" fmla="*/ 867748 h 6858000"/>
              <a:gd name="connsiteX202" fmla="*/ 8105783 w 12192000"/>
              <a:gd name="connsiteY202" fmla="*/ 862742 h 6858000"/>
              <a:gd name="connsiteX203" fmla="*/ 8145335 w 12192000"/>
              <a:gd name="connsiteY203" fmla="*/ 846528 h 6858000"/>
              <a:gd name="connsiteX204" fmla="*/ 8168279 w 12192000"/>
              <a:gd name="connsiteY204" fmla="*/ 831753 h 6858000"/>
              <a:gd name="connsiteX205" fmla="*/ 8068424 w 12192000"/>
              <a:gd name="connsiteY205" fmla="*/ 811245 h 6858000"/>
              <a:gd name="connsiteX206" fmla="*/ 8084436 w 12192000"/>
              <a:gd name="connsiteY206" fmla="*/ 816542 h 6858000"/>
              <a:gd name="connsiteX207" fmla="*/ 8084361 w 12192000"/>
              <a:gd name="connsiteY207" fmla="*/ 824570 h 6858000"/>
              <a:gd name="connsiteX208" fmla="*/ 8063283 w 12192000"/>
              <a:gd name="connsiteY208" fmla="*/ 820279 h 6858000"/>
              <a:gd name="connsiteX209" fmla="*/ 8068424 w 12192000"/>
              <a:gd name="connsiteY209" fmla="*/ 811245 h 6858000"/>
              <a:gd name="connsiteX210" fmla="*/ 7960234 w 12192000"/>
              <a:gd name="connsiteY210" fmla="*/ 770090 h 6858000"/>
              <a:gd name="connsiteX211" fmla="*/ 7974468 w 12192000"/>
              <a:gd name="connsiteY211" fmla="*/ 774797 h 6858000"/>
              <a:gd name="connsiteX212" fmla="*/ 7957341 w 12192000"/>
              <a:gd name="connsiteY212" fmla="*/ 793286 h 6858000"/>
              <a:gd name="connsiteX213" fmla="*/ 7947143 w 12192000"/>
              <a:gd name="connsiteY213" fmla="*/ 791701 h 6858000"/>
              <a:gd name="connsiteX214" fmla="*/ 7950439 w 12192000"/>
              <a:gd name="connsiteY214" fmla="*/ 778479 h 6858000"/>
              <a:gd name="connsiteX215" fmla="*/ 7960234 w 12192000"/>
              <a:gd name="connsiteY215" fmla="*/ 770090 h 6858000"/>
              <a:gd name="connsiteX216" fmla="*/ 7809416 w 12192000"/>
              <a:gd name="connsiteY216" fmla="*/ 706780 h 6858000"/>
              <a:gd name="connsiteX217" fmla="*/ 7819811 w 12192000"/>
              <a:gd name="connsiteY217" fmla="*/ 719164 h 6858000"/>
              <a:gd name="connsiteX218" fmla="*/ 7801185 w 12192000"/>
              <a:gd name="connsiteY218" fmla="*/ 728211 h 6858000"/>
              <a:gd name="connsiteX219" fmla="*/ 7762705 w 12192000"/>
              <a:gd name="connsiteY219" fmla="*/ 739637 h 6858000"/>
              <a:gd name="connsiteX220" fmla="*/ 7733329 w 12192000"/>
              <a:gd name="connsiteY220" fmla="*/ 753179 h 6858000"/>
              <a:gd name="connsiteX221" fmla="*/ 7718747 w 12192000"/>
              <a:gd name="connsiteY221" fmla="*/ 753723 h 6858000"/>
              <a:gd name="connsiteX222" fmla="*/ 7708962 w 12192000"/>
              <a:gd name="connsiteY222" fmla="*/ 750486 h 6858000"/>
              <a:gd name="connsiteX223" fmla="*/ 7690345 w 12192000"/>
              <a:gd name="connsiteY223" fmla="*/ 747906 h 6858000"/>
              <a:gd name="connsiteX224" fmla="*/ 7678378 w 12192000"/>
              <a:gd name="connsiteY224" fmla="*/ 734107 h 6858000"/>
              <a:gd name="connsiteX225" fmla="*/ 7690841 w 12192000"/>
              <a:gd name="connsiteY225" fmla="*/ 726600 h 6858000"/>
              <a:gd name="connsiteX226" fmla="*/ 7695701 w 12192000"/>
              <a:gd name="connsiteY226" fmla="*/ 726418 h 6858000"/>
              <a:gd name="connsiteX227" fmla="*/ 7781004 w 12192000"/>
              <a:gd name="connsiteY227" fmla="*/ 712589 h 6858000"/>
              <a:gd name="connsiteX228" fmla="*/ 7809416 w 12192000"/>
              <a:gd name="connsiteY228" fmla="*/ 706780 h 6858000"/>
              <a:gd name="connsiteX229" fmla="*/ 8043045 w 12192000"/>
              <a:gd name="connsiteY229" fmla="*/ 704445 h 6858000"/>
              <a:gd name="connsiteX230" fmla="*/ 8049676 w 12192000"/>
              <a:gd name="connsiteY230" fmla="*/ 716477 h 6858000"/>
              <a:gd name="connsiteX231" fmla="*/ 8036734 w 12192000"/>
              <a:gd name="connsiteY231" fmla="*/ 722037 h 6858000"/>
              <a:gd name="connsiteX232" fmla="*/ 8029419 w 12192000"/>
              <a:gd name="connsiteY232" fmla="*/ 708883 h 6858000"/>
              <a:gd name="connsiteX233" fmla="*/ 8043045 w 12192000"/>
              <a:gd name="connsiteY233" fmla="*/ 704445 h 6858000"/>
              <a:gd name="connsiteX234" fmla="*/ 11399907 w 12192000"/>
              <a:gd name="connsiteY234" fmla="*/ 685470 h 6858000"/>
              <a:gd name="connsiteX235" fmla="*/ 11405175 w 12192000"/>
              <a:gd name="connsiteY235" fmla="*/ 692861 h 6858000"/>
              <a:gd name="connsiteX236" fmla="*/ 11406887 w 12192000"/>
              <a:gd name="connsiteY236" fmla="*/ 690054 h 6858000"/>
              <a:gd name="connsiteX237" fmla="*/ 8126782 w 12192000"/>
              <a:gd name="connsiteY237" fmla="*/ 680480 h 6858000"/>
              <a:gd name="connsiteX238" fmla="*/ 8146834 w 12192000"/>
              <a:gd name="connsiteY238" fmla="*/ 685994 h 6858000"/>
              <a:gd name="connsiteX239" fmla="*/ 8131896 w 12192000"/>
              <a:gd name="connsiteY239" fmla="*/ 703419 h 6858000"/>
              <a:gd name="connsiteX240" fmla="*/ 8109243 w 12192000"/>
              <a:gd name="connsiteY240" fmla="*/ 697715 h 6858000"/>
              <a:gd name="connsiteX241" fmla="*/ 8106519 w 12192000"/>
              <a:gd name="connsiteY241" fmla="*/ 681605 h 6858000"/>
              <a:gd name="connsiteX242" fmla="*/ 8126782 w 12192000"/>
              <a:gd name="connsiteY242" fmla="*/ 680480 h 6858000"/>
              <a:gd name="connsiteX243" fmla="*/ 7718552 w 12192000"/>
              <a:gd name="connsiteY243" fmla="*/ 657935 h 6858000"/>
              <a:gd name="connsiteX244" fmla="*/ 7731550 w 12192000"/>
              <a:gd name="connsiteY244" fmla="*/ 667602 h 6858000"/>
              <a:gd name="connsiteX245" fmla="*/ 7728805 w 12192000"/>
              <a:gd name="connsiteY245" fmla="*/ 674747 h 6858000"/>
              <a:gd name="connsiteX246" fmla="*/ 7710264 w 12192000"/>
              <a:gd name="connsiteY246" fmla="*/ 664140 h 6858000"/>
              <a:gd name="connsiteX247" fmla="*/ 7718552 w 12192000"/>
              <a:gd name="connsiteY247" fmla="*/ 657935 h 6858000"/>
              <a:gd name="connsiteX248" fmla="*/ 7595116 w 12192000"/>
              <a:gd name="connsiteY248" fmla="*/ 646066 h 6858000"/>
              <a:gd name="connsiteX249" fmla="*/ 7610951 w 12192000"/>
              <a:gd name="connsiteY249" fmla="*/ 649180 h 6858000"/>
              <a:gd name="connsiteX250" fmla="*/ 7626478 w 12192000"/>
              <a:gd name="connsiteY250" fmla="*/ 664156 h 6858000"/>
              <a:gd name="connsiteX251" fmla="*/ 7592175 w 12192000"/>
              <a:gd name="connsiteY251" fmla="*/ 674280 h 6858000"/>
              <a:gd name="connsiteX252" fmla="*/ 7583635 w 12192000"/>
              <a:gd name="connsiteY252" fmla="*/ 654457 h 6858000"/>
              <a:gd name="connsiteX253" fmla="*/ 7595116 w 12192000"/>
              <a:gd name="connsiteY253" fmla="*/ 646066 h 6858000"/>
              <a:gd name="connsiteX254" fmla="*/ 8022083 w 12192000"/>
              <a:gd name="connsiteY254" fmla="*/ 629605 h 6858000"/>
              <a:gd name="connsiteX255" fmla="*/ 8050837 w 12192000"/>
              <a:gd name="connsiteY255" fmla="*/ 634559 h 6858000"/>
              <a:gd name="connsiteX256" fmla="*/ 7995014 w 12192000"/>
              <a:gd name="connsiteY256" fmla="*/ 676926 h 6858000"/>
              <a:gd name="connsiteX257" fmla="*/ 7961826 w 12192000"/>
              <a:gd name="connsiteY257" fmla="*/ 663263 h 6858000"/>
              <a:gd name="connsiteX258" fmla="*/ 8022083 w 12192000"/>
              <a:gd name="connsiteY258" fmla="*/ 629605 h 6858000"/>
              <a:gd name="connsiteX259" fmla="*/ 8070767 w 12192000"/>
              <a:gd name="connsiteY259" fmla="*/ 578753 h 6858000"/>
              <a:gd name="connsiteX260" fmla="*/ 8077573 w 12192000"/>
              <a:gd name="connsiteY260" fmla="*/ 585254 h 6858000"/>
              <a:gd name="connsiteX261" fmla="*/ 8078868 w 12192000"/>
              <a:gd name="connsiteY261" fmla="*/ 594069 h 6858000"/>
              <a:gd name="connsiteX262" fmla="*/ 8072975 w 12192000"/>
              <a:gd name="connsiteY262" fmla="*/ 599836 h 6858000"/>
              <a:gd name="connsiteX263" fmla="*/ 8063133 w 12192000"/>
              <a:gd name="connsiteY263" fmla="*/ 581372 h 6858000"/>
              <a:gd name="connsiteX264" fmla="*/ 8070767 w 12192000"/>
              <a:gd name="connsiteY264" fmla="*/ 578753 h 6858000"/>
              <a:gd name="connsiteX265" fmla="*/ 10901435 w 12192000"/>
              <a:gd name="connsiteY265" fmla="*/ 525586 h 6858000"/>
              <a:gd name="connsiteX266" fmla="*/ 10900360 w 12192000"/>
              <a:gd name="connsiteY266" fmla="*/ 537780 h 6858000"/>
              <a:gd name="connsiteX267" fmla="*/ 10901262 w 12192000"/>
              <a:gd name="connsiteY267" fmla="*/ 525964 h 6858000"/>
              <a:gd name="connsiteX268" fmla="*/ 10901435 w 12192000"/>
              <a:gd name="connsiteY268" fmla="*/ 525586 h 6858000"/>
              <a:gd name="connsiteX269" fmla="*/ 7970078 w 12192000"/>
              <a:gd name="connsiteY269" fmla="*/ 520062 h 6858000"/>
              <a:gd name="connsiteX270" fmla="*/ 7997945 w 12192000"/>
              <a:gd name="connsiteY270" fmla="*/ 522235 h 6858000"/>
              <a:gd name="connsiteX271" fmla="*/ 7970067 w 12192000"/>
              <a:gd name="connsiteY271" fmla="*/ 545219 h 6858000"/>
              <a:gd name="connsiteX272" fmla="*/ 7954053 w 12192000"/>
              <a:gd name="connsiteY272" fmla="*/ 539922 h 6858000"/>
              <a:gd name="connsiteX273" fmla="*/ 7970078 w 12192000"/>
              <a:gd name="connsiteY273" fmla="*/ 520062 h 6858000"/>
              <a:gd name="connsiteX274" fmla="*/ 8070852 w 12192000"/>
              <a:gd name="connsiteY274" fmla="*/ 471205 h 6858000"/>
              <a:gd name="connsiteX275" fmla="*/ 8102165 w 12192000"/>
              <a:gd name="connsiteY275" fmla="*/ 478878 h 6858000"/>
              <a:gd name="connsiteX276" fmla="*/ 8076757 w 12192000"/>
              <a:gd name="connsiteY276" fmla="*/ 491946 h 6858000"/>
              <a:gd name="connsiteX277" fmla="*/ 8047942 w 12192000"/>
              <a:gd name="connsiteY277" fmla="*/ 487780 h 6858000"/>
              <a:gd name="connsiteX278" fmla="*/ 8070852 w 12192000"/>
              <a:gd name="connsiteY278" fmla="*/ 471205 h 6858000"/>
              <a:gd name="connsiteX279" fmla="*/ 7958720 w 12192000"/>
              <a:gd name="connsiteY279" fmla="*/ 143590 h 6858000"/>
              <a:gd name="connsiteX280" fmla="*/ 7988731 w 12192000"/>
              <a:gd name="connsiteY280" fmla="*/ 149716 h 6858000"/>
              <a:gd name="connsiteX281" fmla="*/ 7930548 w 12192000"/>
              <a:gd name="connsiteY281" fmla="*/ 147466 h 6858000"/>
              <a:gd name="connsiteX282" fmla="*/ 7958720 w 12192000"/>
              <a:gd name="connsiteY282" fmla="*/ 143590 h 6858000"/>
              <a:gd name="connsiteX283" fmla="*/ 10992594 w 12192000"/>
              <a:gd name="connsiteY283" fmla="*/ 114048 h 6858000"/>
              <a:gd name="connsiteX284" fmla="*/ 11043562 w 12192000"/>
              <a:gd name="connsiteY284" fmla="*/ 185550 h 6858000"/>
              <a:gd name="connsiteX285" fmla="*/ 11044070 w 12192000"/>
              <a:gd name="connsiteY285" fmla="*/ 185322 h 6858000"/>
              <a:gd name="connsiteX286" fmla="*/ 11070059 w 12192000"/>
              <a:gd name="connsiteY286" fmla="*/ 152666 h 6858000"/>
              <a:gd name="connsiteX287" fmla="*/ 11074256 w 12192000"/>
              <a:gd name="connsiteY287" fmla="*/ 133713 h 6858000"/>
              <a:gd name="connsiteX288" fmla="*/ 11081038 w 12192000"/>
              <a:gd name="connsiteY288" fmla="*/ 128260 h 6858000"/>
              <a:gd name="connsiteX289" fmla="*/ 11061154 w 12192000"/>
              <a:gd name="connsiteY289" fmla="*/ 125445 h 6858000"/>
              <a:gd name="connsiteX290" fmla="*/ 11023637 w 12192000"/>
              <a:gd name="connsiteY290" fmla="*/ 118586 h 6858000"/>
              <a:gd name="connsiteX291" fmla="*/ 10994961 w 12192000"/>
              <a:gd name="connsiteY291" fmla="*/ 114526 h 6858000"/>
              <a:gd name="connsiteX292" fmla="*/ 10917303 w 12192000"/>
              <a:gd name="connsiteY292" fmla="*/ 108644 h 6858000"/>
              <a:gd name="connsiteX293" fmla="*/ 10911665 w 12192000"/>
              <a:gd name="connsiteY293" fmla="*/ 162116 h 6858000"/>
              <a:gd name="connsiteX294" fmla="*/ 10916707 w 12192000"/>
              <a:gd name="connsiteY294" fmla="*/ 164369 h 6858000"/>
              <a:gd name="connsiteX295" fmla="*/ 10922523 w 12192000"/>
              <a:gd name="connsiteY295" fmla="*/ 177563 h 6858000"/>
              <a:gd name="connsiteX296" fmla="*/ 10916803 w 12192000"/>
              <a:gd name="connsiteY296" fmla="*/ 181509 h 6858000"/>
              <a:gd name="connsiteX297" fmla="*/ 10909832 w 12192000"/>
              <a:gd name="connsiteY297" fmla="*/ 179508 h 6858000"/>
              <a:gd name="connsiteX298" fmla="*/ 10906852 w 12192000"/>
              <a:gd name="connsiteY298" fmla="*/ 207775 h 6858000"/>
              <a:gd name="connsiteX299" fmla="*/ 10827397 w 12192000"/>
              <a:gd name="connsiteY299" fmla="*/ 583515 h 6858000"/>
              <a:gd name="connsiteX300" fmla="*/ 10797741 w 12192000"/>
              <a:gd name="connsiteY300" fmla="*/ 749597 h 6858000"/>
              <a:gd name="connsiteX301" fmla="*/ 10760135 w 12192000"/>
              <a:gd name="connsiteY301" fmla="*/ 738689 h 6858000"/>
              <a:gd name="connsiteX302" fmla="*/ 10749472 w 12192000"/>
              <a:gd name="connsiteY302" fmla="*/ 791345 h 6858000"/>
              <a:gd name="connsiteX303" fmla="*/ 10778845 w 12192000"/>
              <a:gd name="connsiteY303" fmla="*/ 803582 h 6858000"/>
              <a:gd name="connsiteX304" fmla="*/ 10697273 w 12192000"/>
              <a:gd name="connsiteY304" fmla="*/ 1088404 h 6858000"/>
              <a:gd name="connsiteX305" fmla="*/ 10635907 w 12192000"/>
              <a:gd name="connsiteY305" fmla="*/ 1234138 h 6858000"/>
              <a:gd name="connsiteX306" fmla="*/ 10568646 w 12192000"/>
              <a:gd name="connsiteY306" fmla="*/ 1389310 h 6858000"/>
              <a:gd name="connsiteX307" fmla="*/ 10571081 w 12192000"/>
              <a:gd name="connsiteY307" fmla="*/ 1337981 h 6858000"/>
              <a:gd name="connsiteX308" fmla="*/ 10554615 w 12192000"/>
              <a:gd name="connsiteY308" fmla="*/ 1340640 h 6858000"/>
              <a:gd name="connsiteX309" fmla="*/ 10502698 w 12192000"/>
              <a:gd name="connsiteY309" fmla="*/ 1459380 h 6858000"/>
              <a:gd name="connsiteX310" fmla="*/ 10501482 w 12192000"/>
              <a:gd name="connsiteY310" fmla="*/ 1485044 h 6858000"/>
              <a:gd name="connsiteX311" fmla="*/ 10536747 w 12192000"/>
              <a:gd name="connsiteY311" fmla="*/ 1487841 h 6858000"/>
              <a:gd name="connsiteX312" fmla="*/ 10464812 w 12192000"/>
              <a:gd name="connsiteY312" fmla="*/ 1626791 h 6858000"/>
              <a:gd name="connsiteX313" fmla="*/ 10391658 w 12192000"/>
              <a:gd name="connsiteY313" fmla="*/ 1791404 h 6858000"/>
              <a:gd name="connsiteX314" fmla="*/ 10396337 w 12192000"/>
              <a:gd name="connsiteY314" fmla="*/ 1807627 h 6858000"/>
              <a:gd name="connsiteX315" fmla="*/ 10345634 w 12192000"/>
              <a:gd name="connsiteY315" fmla="*/ 1900704 h 6858000"/>
              <a:gd name="connsiteX316" fmla="*/ 10312613 w 12192000"/>
              <a:gd name="connsiteY316" fmla="*/ 1965457 h 6858000"/>
              <a:gd name="connsiteX317" fmla="*/ 10091003 w 12192000"/>
              <a:gd name="connsiteY317" fmla="*/ 2332308 h 6858000"/>
              <a:gd name="connsiteX318" fmla="*/ 10069769 w 12192000"/>
              <a:gd name="connsiteY318" fmla="*/ 2378180 h 6858000"/>
              <a:gd name="connsiteX319" fmla="*/ 10033286 w 12192000"/>
              <a:gd name="connsiteY319" fmla="*/ 2401047 h 6858000"/>
              <a:gd name="connsiteX320" fmla="*/ 10047505 w 12192000"/>
              <a:gd name="connsiteY320" fmla="*/ 2330839 h 6858000"/>
              <a:gd name="connsiteX321" fmla="*/ 9992126 w 12192000"/>
              <a:gd name="connsiteY321" fmla="*/ 2407690 h 6858000"/>
              <a:gd name="connsiteX322" fmla="*/ 9969768 w 12192000"/>
              <a:gd name="connsiteY322" fmla="*/ 2419787 h 6858000"/>
              <a:gd name="connsiteX323" fmla="*/ 9992126 w 12192000"/>
              <a:gd name="connsiteY323" fmla="*/ 2407690 h 6858000"/>
              <a:gd name="connsiteX324" fmla="*/ 9955550 w 12192000"/>
              <a:gd name="connsiteY324" fmla="*/ 2489996 h 6858000"/>
              <a:gd name="connsiteX325" fmla="*/ 9994371 w 12192000"/>
              <a:gd name="connsiteY325" fmla="*/ 2475242 h 6858000"/>
              <a:gd name="connsiteX326" fmla="*/ 9993154 w 12192000"/>
              <a:gd name="connsiteY326" fmla="*/ 2500906 h 6858000"/>
              <a:gd name="connsiteX327" fmla="*/ 10000172 w 12192000"/>
              <a:gd name="connsiteY327" fmla="*/ 2525241 h 6858000"/>
              <a:gd name="connsiteX328" fmla="*/ 10006065 w 12192000"/>
              <a:gd name="connsiteY328" fmla="*/ 2515801 h 6858000"/>
              <a:gd name="connsiteX329" fmla="*/ 9997833 w 12192000"/>
              <a:gd name="connsiteY329" fmla="*/ 2517131 h 6858000"/>
              <a:gd name="connsiteX330" fmla="*/ 9989599 w 12192000"/>
              <a:gd name="connsiteY330" fmla="*/ 2518459 h 6858000"/>
              <a:gd name="connsiteX331" fmla="*/ 9986045 w 12192000"/>
              <a:gd name="connsiteY331" fmla="*/ 2536011 h 6858000"/>
              <a:gd name="connsiteX332" fmla="*/ 9948346 w 12192000"/>
              <a:gd name="connsiteY332" fmla="*/ 2584543 h 6858000"/>
              <a:gd name="connsiteX333" fmla="*/ 9936561 w 12192000"/>
              <a:gd name="connsiteY333" fmla="*/ 2603423 h 6858000"/>
              <a:gd name="connsiteX334" fmla="*/ 9950685 w 12192000"/>
              <a:gd name="connsiteY334" fmla="*/ 2592653 h 6858000"/>
              <a:gd name="connsiteX335" fmla="*/ 9958917 w 12192000"/>
              <a:gd name="connsiteY335" fmla="*/ 2591325 h 6858000"/>
              <a:gd name="connsiteX336" fmla="*/ 9828141 w 12192000"/>
              <a:gd name="connsiteY336" fmla="*/ 2765239 h 6858000"/>
              <a:gd name="connsiteX337" fmla="*/ 9831790 w 12192000"/>
              <a:gd name="connsiteY337" fmla="*/ 2688247 h 6858000"/>
              <a:gd name="connsiteX338" fmla="*/ 9792969 w 12192000"/>
              <a:gd name="connsiteY338" fmla="*/ 2703002 h 6858000"/>
              <a:gd name="connsiteX339" fmla="*/ 9715232 w 12192000"/>
              <a:gd name="connsiteY339" fmla="*/ 2791952 h 6858000"/>
              <a:gd name="connsiteX340" fmla="*/ 9725804 w 12192000"/>
              <a:gd name="connsiteY340" fmla="*/ 2798734 h 6858000"/>
              <a:gd name="connsiteX341" fmla="*/ 9637495 w 12192000"/>
              <a:gd name="connsiteY341" fmla="*/ 2880902 h 6858000"/>
              <a:gd name="connsiteX342" fmla="*/ 9502045 w 12192000"/>
              <a:gd name="connsiteY342" fmla="*/ 3038592 h 6858000"/>
              <a:gd name="connsiteX343" fmla="*/ 9483239 w 12192000"/>
              <a:gd name="connsiteY343" fmla="*/ 3033137 h 6858000"/>
              <a:gd name="connsiteX344" fmla="*/ 9287825 w 12192000"/>
              <a:gd name="connsiteY344" fmla="*/ 3192017 h 6858000"/>
              <a:gd name="connsiteX345" fmla="*/ 9106534 w 12192000"/>
              <a:gd name="connsiteY345" fmla="*/ 3340127 h 6858000"/>
              <a:gd name="connsiteX346" fmla="*/ 9111211 w 12192000"/>
              <a:gd name="connsiteY346" fmla="*/ 3356351 h 6858000"/>
              <a:gd name="connsiteX347" fmla="*/ 9058266 w 12192000"/>
              <a:gd name="connsiteY347" fmla="*/ 3381875 h 6858000"/>
              <a:gd name="connsiteX348" fmla="*/ 8925243 w 12192000"/>
              <a:gd name="connsiteY348" fmla="*/ 3488238 h 6858000"/>
              <a:gd name="connsiteX349" fmla="*/ 8861727 w 12192000"/>
              <a:gd name="connsiteY349" fmla="*/ 3506976 h 6858000"/>
              <a:gd name="connsiteX350" fmla="*/ 8774637 w 12192000"/>
              <a:gd name="connsiteY350" fmla="*/ 3563480 h 6858000"/>
              <a:gd name="connsiteX351" fmla="*/ 8706348 w 12192000"/>
              <a:gd name="connsiteY351" fmla="*/ 3625437 h 6858000"/>
              <a:gd name="connsiteX352" fmla="*/ 8851062 w 12192000"/>
              <a:gd name="connsiteY352" fmla="*/ 3559634 h 6858000"/>
              <a:gd name="connsiteX353" fmla="*/ 9000546 w 12192000"/>
              <a:gd name="connsiteY353" fmla="*/ 3450615 h 6858000"/>
              <a:gd name="connsiteX354" fmla="*/ 9037030 w 12192000"/>
              <a:gd name="connsiteY354" fmla="*/ 3427747 h 6858000"/>
              <a:gd name="connsiteX355" fmla="*/ 9292408 w 12192000"/>
              <a:gd name="connsiteY355" fmla="*/ 3267680 h 6858000"/>
              <a:gd name="connsiteX356" fmla="*/ 9606813 w 12192000"/>
              <a:gd name="connsiteY356" fmla="*/ 2953768 h 6858000"/>
              <a:gd name="connsiteX357" fmla="*/ 9650312 w 12192000"/>
              <a:gd name="connsiteY357" fmla="*/ 2955238 h 6858000"/>
              <a:gd name="connsiteX358" fmla="*/ 9724493 w 12192000"/>
              <a:gd name="connsiteY358" fmla="*/ 2883839 h 6858000"/>
              <a:gd name="connsiteX359" fmla="*/ 9718600 w 12192000"/>
              <a:gd name="connsiteY359" fmla="*/ 2893280 h 6858000"/>
              <a:gd name="connsiteX360" fmla="*/ 9712706 w 12192000"/>
              <a:gd name="connsiteY360" fmla="*/ 2902720 h 6858000"/>
              <a:gd name="connsiteX361" fmla="*/ 9726832 w 12192000"/>
              <a:gd name="connsiteY361" fmla="*/ 2891951 h 6858000"/>
              <a:gd name="connsiteX362" fmla="*/ 9732724 w 12192000"/>
              <a:gd name="connsiteY362" fmla="*/ 2882511 h 6858000"/>
              <a:gd name="connsiteX363" fmla="*/ 9740957 w 12192000"/>
              <a:gd name="connsiteY363" fmla="*/ 2881182 h 6858000"/>
              <a:gd name="connsiteX364" fmla="*/ 9866962 w 12192000"/>
              <a:gd name="connsiteY364" fmla="*/ 2750483 h 6858000"/>
              <a:gd name="connsiteX365" fmla="*/ 10047224 w 12192000"/>
              <a:gd name="connsiteY365" fmla="*/ 2509157 h 6858000"/>
              <a:gd name="connsiteX366" fmla="*/ 10104941 w 12192000"/>
              <a:gd name="connsiteY366" fmla="*/ 2440418 h 6858000"/>
              <a:gd name="connsiteX367" fmla="*/ 10267616 w 12192000"/>
              <a:gd name="connsiteY367" fmla="*/ 2167973 h 6858000"/>
              <a:gd name="connsiteX368" fmla="*/ 10305316 w 12192000"/>
              <a:gd name="connsiteY368" fmla="*/ 2119442 h 6858000"/>
              <a:gd name="connsiteX369" fmla="*/ 10299423 w 12192000"/>
              <a:gd name="connsiteY369" fmla="*/ 2128882 h 6858000"/>
              <a:gd name="connsiteX370" fmla="*/ 10301761 w 12192000"/>
              <a:gd name="connsiteY370" fmla="*/ 2136995 h 6858000"/>
              <a:gd name="connsiteX371" fmla="*/ 10313548 w 12192000"/>
              <a:gd name="connsiteY371" fmla="*/ 2118114 h 6858000"/>
              <a:gd name="connsiteX372" fmla="*/ 10319442 w 12192000"/>
              <a:gd name="connsiteY372" fmla="*/ 2108672 h 6858000"/>
              <a:gd name="connsiteX373" fmla="*/ 10285204 w 12192000"/>
              <a:gd name="connsiteY373" fmla="*/ 2199093 h 6858000"/>
              <a:gd name="connsiteX374" fmla="*/ 10331133 w 12192000"/>
              <a:gd name="connsiteY374" fmla="*/ 2149232 h 6858000"/>
              <a:gd name="connsiteX375" fmla="*/ 10333472 w 12192000"/>
              <a:gd name="connsiteY375" fmla="*/ 2157343 h 6858000"/>
              <a:gd name="connsiteX376" fmla="*/ 10327579 w 12192000"/>
              <a:gd name="connsiteY376" fmla="*/ 2166786 h 6858000"/>
              <a:gd name="connsiteX377" fmla="*/ 10341705 w 12192000"/>
              <a:gd name="connsiteY377" fmla="*/ 2156014 h 6858000"/>
              <a:gd name="connsiteX378" fmla="*/ 10347599 w 12192000"/>
              <a:gd name="connsiteY378" fmla="*/ 2146574 h 6858000"/>
              <a:gd name="connsiteX379" fmla="*/ 10340488 w 12192000"/>
              <a:gd name="connsiteY379" fmla="*/ 2181681 h 6858000"/>
              <a:gd name="connsiteX380" fmla="*/ 10434783 w 12192000"/>
              <a:gd name="connsiteY380" fmla="*/ 2030633 h 6858000"/>
              <a:gd name="connsiteX381" fmla="*/ 10458450 w 12192000"/>
              <a:gd name="connsiteY381" fmla="*/ 1933430 h 6858000"/>
              <a:gd name="connsiteX382" fmla="*/ 10464343 w 12192000"/>
              <a:gd name="connsiteY382" fmla="*/ 1923989 h 6858000"/>
              <a:gd name="connsiteX383" fmla="*/ 10476129 w 12192000"/>
              <a:gd name="connsiteY383" fmla="*/ 1905109 h 6858000"/>
              <a:gd name="connsiteX384" fmla="*/ 10467899 w 12192000"/>
              <a:gd name="connsiteY384" fmla="*/ 1906438 h 6858000"/>
              <a:gd name="connsiteX385" fmla="*/ 10462004 w 12192000"/>
              <a:gd name="connsiteY385" fmla="*/ 1915879 h 6858000"/>
              <a:gd name="connsiteX386" fmla="*/ 10472668 w 12192000"/>
              <a:gd name="connsiteY386" fmla="*/ 1863222 h 6858000"/>
              <a:gd name="connsiteX387" fmla="*/ 10446851 w 12192000"/>
              <a:gd name="connsiteY387" fmla="*/ 1833430 h 6858000"/>
              <a:gd name="connsiteX388" fmla="*/ 10555364 w 12192000"/>
              <a:gd name="connsiteY388" fmla="*/ 1612175 h 6858000"/>
              <a:gd name="connsiteX389" fmla="*/ 10571922 w 12192000"/>
              <a:gd name="connsiteY389" fmla="*/ 1550077 h 6858000"/>
              <a:gd name="connsiteX390" fmla="*/ 10692314 w 12192000"/>
              <a:gd name="connsiteY390" fmla="*/ 1250500 h 6858000"/>
              <a:gd name="connsiteX391" fmla="*/ 10804475 w 12192000"/>
              <a:gd name="connsiteY391" fmla="*/ 952253 h 6858000"/>
              <a:gd name="connsiteX392" fmla="*/ 10806814 w 12192000"/>
              <a:gd name="connsiteY392" fmla="*/ 960365 h 6858000"/>
              <a:gd name="connsiteX393" fmla="*/ 10803260 w 12192000"/>
              <a:gd name="connsiteY393" fmla="*/ 977917 h 6858000"/>
              <a:gd name="connsiteX394" fmla="*/ 10815046 w 12192000"/>
              <a:gd name="connsiteY394" fmla="*/ 959035 h 6858000"/>
              <a:gd name="connsiteX395" fmla="*/ 10818601 w 12192000"/>
              <a:gd name="connsiteY395" fmla="*/ 941484 h 6858000"/>
              <a:gd name="connsiteX396" fmla="*/ 10823278 w 12192000"/>
              <a:gd name="connsiteY396" fmla="*/ 957706 h 6858000"/>
              <a:gd name="connsiteX397" fmla="*/ 10739368 w 12192000"/>
              <a:gd name="connsiteY397" fmla="*/ 1234417 h 6858000"/>
              <a:gd name="connsiteX398" fmla="*/ 10764063 w 12192000"/>
              <a:gd name="connsiteY398" fmla="*/ 1230431 h 6858000"/>
              <a:gd name="connsiteX399" fmla="*/ 10775944 w 12192000"/>
              <a:gd name="connsiteY399" fmla="*/ 1152110 h 6858000"/>
              <a:gd name="connsiteX400" fmla="*/ 10819629 w 12192000"/>
              <a:gd name="connsiteY400" fmla="*/ 1034699 h 6858000"/>
              <a:gd name="connsiteX401" fmla="*/ 10936655 w 12192000"/>
              <a:gd name="connsiteY401" fmla="*/ 633795 h 6858000"/>
              <a:gd name="connsiteX402" fmla="*/ 10941426 w 12192000"/>
              <a:gd name="connsiteY402" fmla="*/ 590579 h 6858000"/>
              <a:gd name="connsiteX403" fmla="*/ 10968743 w 12192000"/>
              <a:gd name="connsiteY403" fmla="*/ 416384 h 6858000"/>
              <a:gd name="connsiteX404" fmla="*/ 10996993 w 12192000"/>
              <a:gd name="connsiteY404" fmla="*/ 394845 h 6858000"/>
              <a:gd name="connsiteX405" fmla="*/ 10990071 w 12192000"/>
              <a:gd name="connsiteY405" fmla="*/ 311070 h 6858000"/>
              <a:gd name="connsiteX406" fmla="*/ 11002981 w 12192000"/>
              <a:gd name="connsiteY406" fmla="*/ 325965 h 6858000"/>
              <a:gd name="connsiteX407" fmla="*/ 11009156 w 12192000"/>
              <a:gd name="connsiteY407" fmla="*/ 138206 h 6858000"/>
              <a:gd name="connsiteX408" fmla="*/ 10980717 w 12192000"/>
              <a:gd name="connsiteY408" fmla="*/ 278622 h 6858000"/>
              <a:gd name="connsiteX409" fmla="*/ 10913270 w 12192000"/>
              <a:gd name="connsiteY409" fmla="*/ 552676 h 6858000"/>
              <a:gd name="connsiteX410" fmla="*/ 10910931 w 12192000"/>
              <a:gd name="connsiteY410" fmla="*/ 544566 h 6858000"/>
              <a:gd name="connsiteX411" fmla="*/ 10903915 w 12192000"/>
              <a:gd name="connsiteY411" fmla="*/ 520229 h 6858000"/>
              <a:gd name="connsiteX412" fmla="*/ 10901435 w 12192000"/>
              <a:gd name="connsiteY412" fmla="*/ 525586 h 6858000"/>
              <a:gd name="connsiteX413" fmla="*/ 10907076 w 12192000"/>
              <a:gd name="connsiteY413" fmla="*/ 461622 h 6858000"/>
              <a:gd name="connsiteX414" fmla="*/ 10941990 w 12192000"/>
              <a:gd name="connsiteY414" fmla="*/ 233938 h 6858000"/>
              <a:gd name="connsiteX415" fmla="*/ 10940235 w 12192000"/>
              <a:gd name="connsiteY415" fmla="*/ 134472 h 6858000"/>
              <a:gd name="connsiteX416" fmla="*/ 10937646 w 12192000"/>
              <a:gd name="connsiteY416" fmla="*/ 110111 h 6858000"/>
              <a:gd name="connsiteX417" fmla="*/ 10935643 w 12192000"/>
              <a:gd name="connsiteY417" fmla="*/ 110457 h 6858000"/>
              <a:gd name="connsiteX418" fmla="*/ 10956324 w 12192000"/>
              <a:gd name="connsiteY418" fmla="*/ 106890 h 6858000"/>
              <a:gd name="connsiteX419" fmla="*/ 10949266 w 12192000"/>
              <a:gd name="connsiteY419" fmla="*/ 108108 h 6858000"/>
              <a:gd name="connsiteX420" fmla="*/ 10964671 w 12192000"/>
              <a:gd name="connsiteY420" fmla="*/ 108496 h 6858000"/>
              <a:gd name="connsiteX421" fmla="*/ 7771703 w 12192000"/>
              <a:gd name="connsiteY421" fmla="*/ 104762 h 6858000"/>
              <a:gd name="connsiteX422" fmla="*/ 7807637 w 12192000"/>
              <a:gd name="connsiteY422" fmla="*/ 111281 h 6858000"/>
              <a:gd name="connsiteX423" fmla="*/ 7816870 w 12192000"/>
              <a:gd name="connsiteY423" fmla="*/ 120598 h 6858000"/>
              <a:gd name="connsiteX424" fmla="*/ 7778877 w 12192000"/>
              <a:gd name="connsiteY424" fmla="*/ 122344 h 6858000"/>
              <a:gd name="connsiteX425" fmla="*/ 7771703 w 12192000"/>
              <a:gd name="connsiteY425" fmla="*/ 104762 h 6858000"/>
              <a:gd name="connsiteX426" fmla="*/ 10020804 w 12192000"/>
              <a:gd name="connsiteY426" fmla="*/ 49055 h 6858000"/>
              <a:gd name="connsiteX427" fmla="*/ 10015760 w 12192000"/>
              <a:gd name="connsiteY427" fmla="*/ 51317 h 6858000"/>
              <a:gd name="connsiteX428" fmla="*/ 10001677 w 12192000"/>
              <a:gd name="connsiteY428" fmla="*/ 82929 h 6858000"/>
              <a:gd name="connsiteX429" fmla="*/ 9995832 w 12192000"/>
              <a:gd name="connsiteY429" fmla="*/ 90529 h 6858000"/>
              <a:gd name="connsiteX430" fmla="*/ 9985828 w 12192000"/>
              <a:gd name="connsiteY430" fmla="*/ 107709 h 6858000"/>
              <a:gd name="connsiteX431" fmla="*/ 9982695 w 12192000"/>
              <a:gd name="connsiteY431" fmla="*/ 114238 h 6858000"/>
              <a:gd name="connsiteX432" fmla="*/ 9977996 w 12192000"/>
              <a:gd name="connsiteY432" fmla="*/ 144883 h 6858000"/>
              <a:gd name="connsiteX433" fmla="*/ 9953514 w 12192000"/>
              <a:gd name="connsiteY433" fmla="*/ 152119 h 6858000"/>
              <a:gd name="connsiteX434" fmla="*/ 9941952 w 12192000"/>
              <a:gd name="connsiteY434" fmla="*/ 178191 h 6858000"/>
              <a:gd name="connsiteX435" fmla="*/ 9887140 w 12192000"/>
              <a:gd name="connsiteY435" fmla="*/ 315239 h 6858000"/>
              <a:gd name="connsiteX436" fmla="*/ 9854884 w 12192000"/>
              <a:gd name="connsiteY436" fmla="*/ 416159 h 6858000"/>
              <a:gd name="connsiteX437" fmla="*/ 9724616 w 12192000"/>
              <a:gd name="connsiteY437" fmla="*/ 832056 h 6858000"/>
              <a:gd name="connsiteX438" fmla="*/ 9718086 w 12192000"/>
              <a:gd name="connsiteY438" fmla="*/ 842978 h 6858000"/>
              <a:gd name="connsiteX439" fmla="*/ 9729796 w 12192000"/>
              <a:gd name="connsiteY439" fmla="*/ 849109 h 6858000"/>
              <a:gd name="connsiteX440" fmla="*/ 9745873 w 12192000"/>
              <a:gd name="connsiteY440" fmla="*/ 858007 h 6858000"/>
              <a:gd name="connsiteX441" fmla="*/ 9745462 w 12192000"/>
              <a:gd name="connsiteY441" fmla="*/ 871736 h 6858000"/>
              <a:gd name="connsiteX442" fmla="*/ 9730122 w 12192000"/>
              <a:gd name="connsiteY442" fmla="*/ 867110 h 6858000"/>
              <a:gd name="connsiteX443" fmla="*/ 9709660 w 12192000"/>
              <a:gd name="connsiteY443" fmla="*/ 857073 h 6858000"/>
              <a:gd name="connsiteX444" fmla="*/ 9686212 w 12192000"/>
              <a:gd name="connsiteY444" fmla="*/ 896298 h 6858000"/>
              <a:gd name="connsiteX445" fmla="*/ 9521034 w 12192000"/>
              <a:gd name="connsiteY445" fmla="*/ 1127495 h 6858000"/>
              <a:gd name="connsiteX446" fmla="*/ 9381282 w 12192000"/>
              <a:gd name="connsiteY446" fmla="*/ 1305851 h 6858000"/>
              <a:gd name="connsiteX447" fmla="*/ 9333991 w 12192000"/>
              <a:gd name="connsiteY447" fmla="*/ 1419834 h 6858000"/>
              <a:gd name="connsiteX448" fmla="*/ 9337317 w 12192000"/>
              <a:gd name="connsiteY448" fmla="*/ 1413240 h 6858000"/>
              <a:gd name="connsiteX449" fmla="*/ 9336083 w 12192000"/>
              <a:gd name="connsiteY449" fmla="*/ 1425973 h 6858000"/>
              <a:gd name="connsiteX450" fmla="*/ 9348229 w 12192000"/>
              <a:gd name="connsiteY450" fmla="*/ 1461620 h 6858000"/>
              <a:gd name="connsiteX451" fmla="*/ 9358989 w 12192000"/>
              <a:gd name="connsiteY451" fmla="*/ 1459148 h 6858000"/>
              <a:gd name="connsiteX452" fmla="*/ 9393332 w 12192000"/>
              <a:gd name="connsiteY452" fmla="*/ 1428129 h 6858000"/>
              <a:gd name="connsiteX453" fmla="*/ 9443873 w 12192000"/>
              <a:gd name="connsiteY453" fmla="*/ 1341170 h 6858000"/>
              <a:gd name="connsiteX454" fmla="*/ 9441761 w 12192000"/>
              <a:gd name="connsiteY454" fmla="*/ 1353310 h 6858000"/>
              <a:gd name="connsiteX455" fmla="*/ 9251765 w 12192000"/>
              <a:gd name="connsiteY455" fmla="*/ 1700357 h 6858000"/>
              <a:gd name="connsiteX456" fmla="*/ 9263116 w 12192000"/>
              <a:gd name="connsiteY456" fmla="*/ 1661854 h 6858000"/>
              <a:gd name="connsiteX457" fmla="*/ 9259318 w 12192000"/>
              <a:gd name="connsiteY457" fmla="*/ 1596386 h 6858000"/>
              <a:gd name="connsiteX458" fmla="*/ 9221470 w 12192000"/>
              <a:gd name="connsiteY458" fmla="*/ 1646435 h 6858000"/>
              <a:gd name="connsiteX459" fmla="*/ 9179824 w 12192000"/>
              <a:gd name="connsiteY459" fmla="*/ 1631012 h 6858000"/>
              <a:gd name="connsiteX460" fmla="*/ 9072715 w 12192000"/>
              <a:gd name="connsiteY460" fmla="*/ 1757742 h 6858000"/>
              <a:gd name="connsiteX461" fmla="*/ 9055126 w 12192000"/>
              <a:gd name="connsiteY461" fmla="*/ 1847547 h 6858000"/>
              <a:gd name="connsiteX462" fmla="*/ 9072758 w 12192000"/>
              <a:gd name="connsiteY462" fmla="*/ 1887685 h 6858000"/>
              <a:gd name="connsiteX463" fmla="*/ 8765815 w 12192000"/>
              <a:gd name="connsiteY463" fmla="*/ 2474010 h 6858000"/>
              <a:gd name="connsiteX464" fmla="*/ 9350725 w 12192000"/>
              <a:gd name="connsiteY464" fmla="*/ 1856465 h 6858000"/>
              <a:gd name="connsiteX465" fmla="*/ 9811601 w 12192000"/>
              <a:gd name="connsiteY465" fmla="*/ 1223976 h 6858000"/>
              <a:gd name="connsiteX466" fmla="*/ 9921368 w 12192000"/>
              <a:gd name="connsiteY466" fmla="*/ 984202 h 6858000"/>
              <a:gd name="connsiteX467" fmla="*/ 10007432 w 12192000"/>
              <a:gd name="connsiteY467" fmla="*/ 776080 h 6858000"/>
              <a:gd name="connsiteX468" fmla="*/ 9996510 w 12192000"/>
              <a:gd name="connsiteY468" fmla="*/ 772856 h 6858000"/>
              <a:gd name="connsiteX469" fmla="*/ 9982107 w 12192000"/>
              <a:gd name="connsiteY469" fmla="*/ 757248 h 6858000"/>
              <a:gd name="connsiteX470" fmla="*/ 9974832 w 12192000"/>
              <a:gd name="connsiteY470" fmla="*/ 730549 h 6858000"/>
              <a:gd name="connsiteX471" fmla="*/ 9965915 w 12192000"/>
              <a:gd name="connsiteY471" fmla="*/ 711039 h 6858000"/>
              <a:gd name="connsiteX472" fmla="*/ 9942156 w 12192000"/>
              <a:gd name="connsiteY472" fmla="*/ 707057 h 6858000"/>
              <a:gd name="connsiteX473" fmla="*/ 9930046 w 12192000"/>
              <a:gd name="connsiteY473" fmla="*/ 686167 h 6858000"/>
              <a:gd name="connsiteX474" fmla="*/ 9912638 w 12192000"/>
              <a:gd name="connsiteY474" fmla="*/ 654941 h 6858000"/>
              <a:gd name="connsiteX475" fmla="*/ 9917132 w 12192000"/>
              <a:gd name="connsiteY475" fmla="*/ 636404 h 6858000"/>
              <a:gd name="connsiteX476" fmla="*/ 9915457 w 12192000"/>
              <a:gd name="connsiteY476" fmla="*/ 624414 h 6858000"/>
              <a:gd name="connsiteX477" fmla="*/ 9905535 w 12192000"/>
              <a:gd name="connsiteY477" fmla="*/ 629194 h 6858000"/>
              <a:gd name="connsiteX478" fmla="*/ 9890402 w 12192000"/>
              <a:gd name="connsiteY478" fmla="*/ 618702 h 6858000"/>
              <a:gd name="connsiteX479" fmla="*/ 9893472 w 12192000"/>
              <a:gd name="connsiteY479" fmla="*/ 605837 h 6858000"/>
              <a:gd name="connsiteX480" fmla="*/ 9911491 w 12192000"/>
              <a:gd name="connsiteY480" fmla="*/ 529219 h 6858000"/>
              <a:gd name="connsiteX481" fmla="*/ 9912834 w 12192000"/>
              <a:gd name="connsiteY481" fmla="*/ 517657 h 6858000"/>
              <a:gd name="connsiteX482" fmla="*/ 9912889 w 12192000"/>
              <a:gd name="connsiteY482" fmla="*/ 493542 h 6858000"/>
              <a:gd name="connsiteX483" fmla="*/ 9912290 w 12192000"/>
              <a:gd name="connsiteY483" fmla="*/ 484797 h 6858000"/>
              <a:gd name="connsiteX484" fmla="*/ 9923446 w 12192000"/>
              <a:gd name="connsiteY484" fmla="*/ 421742 h 6858000"/>
              <a:gd name="connsiteX485" fmla="*/ 9942693 w 12192000"/>
              <a:gd name="connsiteY485" fmla="*/ 392613 h 6858000"/>
              <a:gd name="connsiteX486" fmla="*/ 9967091 w 12192000"/>
              <a:gd name="connsiteY486" fmla="*/ 329577 h 6858000"/>
              <a:gd name="connsiteX487" fmla="*/ 9971706 w 12192000"/>
              <a:gd name="connsiteY487" fmla="*/ 325282 h 6858000"/>
              <a:gd name="connsiteX488" fmla="*/ 9996176 w 12192000"/>
              <a:gd name="connsiteY488" fmla="*/ 289780 h 6858000"/>
              <a:gd name="connsiteX489" fmla="*/ 10001880 w 12192000"/>
              <a:gd name="connsiteY489" fmla="*/ 267084 h 6858000"/>
              <a:gd name="connsiteX490" fmla="*/ 9995941 w 12192000"/>
              <a:gd name="connsiteY490" fmla="*/ 239647 h 6858000"/>
              <a:gd name="connsiteX491" fmla="*/ 9977269 w 12192000"/>
              <a:gd name="connsiteY491" fmla="*/ 236693 h 6858000"/>
              <a:gd name="connsiteX492" fmla="*/ 9956965 w 12192000"/>
              <a:gd name="connsiteY492" fmla="*/ 219282 h 6858000"/>
              <a:gd name="connsiteX493" fmla="*/ 9975310 w 12192000"/>
              <a:gd name="connsiteY493" fmla="*/ 187861 h 6858000"/>
              <a:gd name="connsiteX494" fmla="*/ 9975525 w 12192000"/>
              <a:gd name="connsiteY494" fmla="*/ 186346 h 6858000"/>
              <a:gd name="connsiteX495" fmla="*/ 9973455 w 12192000"/>
              <a:gd name="connsiteY495" fmla="*/ 185743 h 6858000"/>
              <a:gd name="connsiteX496" fmla="*/ 9968672 w 12192000"/>
              <a:gd name="connsiteY496" fmla="*/ 178262 h 6858000"/>
              <a:gd name="connsiteX497" fmla="*/ 9973505 w 12192000"/>
              <a:gd name="connsiteY497" fmla="*/ 172452 h 6858000"/>
              <a:gd name="connsiteX498" fmla="*/ 9976912 w 12192000"/>
              <a:gd name="connsiteY498" fmla="*/ 172316 h 6858000"/>
              <a:gd name="connsiteX499" fmla="*/ 9979764 w 12192000"/>
              <a:gd name="connsiteY499" fmla="*/ 160968 h 6858000"/>
              <a:gd name="connsiteX500" fmla="*/ 9993141 w 12192000"/>
              <a:gd name="connsiteY500" fmla="*/ 142760 h 6858000"/>
              <a:gd name="connsiteX501" fmla="*/ 10001082 w 12192000"/>
              <a:gd name="connsiteY501" fmla="*/ 132441 h 6858000"/>
              <a:gd name="connsiteX502" fmla="*/ 10000565 w 12192000"/>
              <a:gd name="connsiteY502" fmla="*/ 129585 h 6858000"/>
              <a:gd name="connsiteX503" fmla="*/ 10014597 w 12192000"/>
              <a:gd name="connsiteY503" fmla="*/ 96007 h 6858000"/>
              <a:gd name="connsiteX504" fmla="*/ 10019829 w 12192000"/>
              <a:gd name="connsiteY504" fmla="*/ 67986 h 6858000"/>
              <a:gd name="connsiteX505" fmla="*/ 8028379 w 12192000"/>
              <a:gd name="connsiteY505" fmla="*/ 44745 h 6858000"/>
              <a:gd name="connsiteX506" fmla="*/ 8056101 w 12192000"/>
              <a:gd name="connsiteY506" fmla="*/ 49440 h 6858000"/>
              <a:gd name="connsiteX507" fmla="*/ 8063075 w 12192000"/>
              <a:gd name="connsiteY507" fmla="*/ 56222 h 6858000"/>
              <a:gd name="connsiteX508" fmla="*/ 8034804 w 12192000"/>
              <a:gd name="connsiteY508" fmla="*/ 57605 h 6858000"/>
              <a:gd name="connsiteX509" fmla="*/ 8028379 w 12192000"/>
              <a:gd name="connsiteY509" fmla="*/ 44745 h 6858000"/>
              <a:gd name="connsiteX510" fmla="*/ 8099650 w 12192000"/>
              <a:gd name="connsiteY510" fmla="*/ 0 h 6858000"/>
              <a:gd name="connsiteX511" fmla="*/ 8138445 w 12192000"/>
              <a:gd name="connsiteY511" fmla="*/ 0 h 6858000"/>
              <a:gd name="connsiteX512" fmla="*/ 8156133 w 12192000"/>
              <a:gd name="connsiteY512" fmla="*/ 19014 h 6858000"/>
              <a:gd name="connsiteX513" fmla="*/ 8192121 w 12192000"/>
              <a:gd name="connsiteY513" fmla="*/ 40760 h 6858000"/>
              <a:gd name="connsiteX514" fmla="*/ 8210560 w 12192000"/>
              <a:gd name="connsiteY514" fmla="*/ 9286 h 6858000"/>
              <a:gd name="connsiteX515" fmla="*/ 8215279 w 12192000"/>
              <a:gd name="connsiteY515" fmla="*/ 0 h 6858000"/>
              <a:gd name="connsiteX516" fmla="*/ 10045228 w 12192000"/>
              <a:gd name="connsiteY516" fmla="*/ 0 h 6858000"/>
              <a:gd name="connsiteX517" fmla="*/ 10041449 w 12192000"/>
              <a:gd name="connsiteY517" fmla="*/ 3715 h 6858000"/>
              <a:gd name="connsiteX518" fmla="*/ 10040260 w 12192000"/>
              <a:gd name="connsiteY518" fmla="*/ 6795 h 6858000"/>
              <a:gd name="connsiteX519" fmla="*/ 10051800 w 12192000"/>
              <a:gd name="connsiteY519" fmla="*/ 0 h 6858000"/>
              <a:gd name="connsiteX520" fmla="*/ 10906320 w 12192000"/>
              <a:gd name="connsiteY520" fmla="*/ 0 h 6858000"/>
              <a:gd name="connsiteX521" fmla="*/ 10905787 w 12192000"/>
              <a:gd name="connsiteY521" fmla="*/ 3554 h 6858000"/>
              <a:gd name="connsiteX522" fmla="*/ 10928472 w 12192000"/>
              <a:gd name="connsiteY522" fmla="*/ 4292 h 6858000"/>
              <a:gd name="connsiteX523" fmla="*/ 10931308 w 12192000"/>
              <a:gd name="connsiteY523" fmla="*/ 25413 h 6858000"/>
              <a:gd name="connsiteX524" fmla="*/ 10919827 w 12192000"/>
              <a:gd name="connsiteY524" fmla="*/ 43273 h 6858000"/>
              <a:gd name="connsiteX525" fmla="*/ 10908602 w 12192000"/>
              <a:gd name="connsiteY525" fmla="*/ 67969 h 6858000"/>
              <a:gd name="connsiteX526" fmla="*/ 10929383 w 12192000"/>
              <a:gd name="connsiteY526" fmla="*/ 79881 h 6858000"/>
              <a:gd name="connsiteX527" fmla="*/ 10933134 w 12192000"/>
              <a:gd name="connsiteY527" fmla="*/ 81649 h 6858000"/>
              <a:gd name="connsiteX528" fmla="*/ 10969740 w 12192000"/>
              <a:gd name="connsiteY528" fmla="*/ 97037 h 6858000"/>
              <a:gd name="connsiteX529" fmla="*/ 11010663 w 12192000"/>
              <a:gd name="connsiteY529" fmla="*/ 103761 h 6858000"/>
              <a:gd name="connsiteX530" fmla="*/ 11032571 w 12192000"/>
              <a:gd name="connsiteY530" fmla="*/ 105625 h 6858000"/>
              <a:gd name="connsiteX531" fmla="*/ 11111830 w 12192000"/>
              <a:gd name="connsiteY531" fmla="*/ 115612 h 6858000"/>
              <a:gd name="connsiteX532" fmla="*/ 11116100 w 12192000"/>
              <a:gd name="connsiteY532" fmla="*/ 118140 h 6858000"/>
              <a:gd name="connsiteX533" fmla="*/ 11116341 w 12192000"/>
              <a:gd name="connsiteY533" fmla="*/ 118108 h 6858000"/>
              <a:gd name="connsiteX534" fmla="*/ 11135859 w 12192000"/>
              <a:gd name="connsiteY534" fmla="*/ 111956 h 6858000"/>
              <a:gd name="connsiteX535" fmla="*/ 11137574 w 12192000"/>
              <a:gd name="connsiteY535" fmla="*/ 89485 h 6858000"/>
              <a:gd name="connsiteX536" fmla="*/ 11158208 w 12192000"/>
              <a:gd name="connsiteY536" fmla="*/ 80422 h 6858000"/>
              <a:gd name="connsiteX537" fmla="*/ 11189125 w 12192000"/>
              <a:gd name="connsiteY537" fmla="*/ 67544 h 6858000"/>
              <a:gd name="connsiteX538" fmla="*/ 11209013 w 12192000"/>
              <a:gd name="connsiteY538" fmla="*/ 74238 h 6858000"/>
              <a:gd name="connsiteX539" fmla="*/ 11221400 w 12192000"/>
              <a:gd name="connsiteY539" fmla="*/ 74135 h 6858000"/>
              <a:gd name="connsiteX540" fmla="*/ 11215365 w 12192000"/>
              <a:gd name="connsiteY540" fmla="*/ 63936 h 6858000"/>
              <a:gd name="connsiteX541" fmla="*/ 11224794 w 12192000"/>
              <a:gd name="connsiteY541" fmla="*/ 50632 h 6858000"/>
              <a:gd name="connsiteX542" fmla="*/ 11238590 w 12192000"/>
              <a:gd name="connsiteY542" fmla="*/ 55228 h 6858000"/>
              <a:gd name="connsiteX543" fmla="*/ 11320728 w 12192000"/>
              <a:gd name="connsiteY543" fmla="*/ 82356 h 6858000"/>
              <a:gd name="connsiteX544" fmla="*/ 11332981 w 12192000"/>
              <a:gd name="connsiteY544" fmla="*/ 85118 h 6858000"/>
              <a:gd name="connsiteX545" fmla="*/ 11358251 w 12192000"/>
              <a:gd name="connsiteY545" fmla="*/ 88224 h 6858000"/>
              <a:gd name="connsiteX546" fmla="*/ 11367351 w 12192000"/>
              <a:gd name="connsiteY546" fmla="*/ 88751 h 6858000"/>
              <a:gd name="connsiteX547" fmla="*/ 11443623 w 12192000"/>
              <a:gd name="connsiteY547" fmla="*/ 35096 h 6858000"/>
              <a:gd name="connsiteX548" fmla="*/ 11467077 w 12192000"/>
              <a:gd name="connsiteY548" fmla="*/ 93612 h 6858000"/>
              <a:gd name="connsiteX549" fmla="*/ 11535645 w 12192000"/>
              <a:gd name="connsiteY549" fmla="*/ 161399 h 6858000"/>
              <a:gd name="connsiteX550" fmla="*/ 11576834 w 12192000"/>
              <a:gd name="connsiteY550" fmla="*/ 84924 h 6858000"/>
              <a:gd name="connsiteX551" fmla="*/ 11580348 w 12192000"/>
              <a:gd name="connsiteY551" fmla="*/ 194562 h 6858000"/>
              <a:gd name="connsiteX552" fmla="*/ 11604717 w 12192000"/>
              <a:gd name="connsiteY552" fmla="*/ 202951 h 6858000"/>
              <a:gd name="connsiteX553" fmla="*/ 11632850 w 12192000"/>
              <a:gd name="connsiteY553" fmla="*/ 200684 h 6858000"/>
              <a:gd name="connsiteX554" fmla="*/ 11634014 w 12192000"/>
              <a:gd name="connsiteY554" fmla="*/ 183003 h 6858000"/>
              <a:gd name="connsiteX555" fmla="*/ 11650155 w 12192000"/>
              <a:gd name="connsiteY555" fmla="*/ 165574 h 6858000"/>
              <a:gd name="connsiteX556" fmla="*/ 11684972 w 12192000"/>
              <a:gd name="connsiteY556" fmla="*/ 187290 h 6858000"/>
              <a:gd name="connsiteX557" fmla="*/ 11686582 w 12192000"/>
              <a:gd name="connsiteY557" fmla="*/ 187692 h 6858000"/>
              <a:gd name="connsiteX558" fmla="*/ 11687000 w 12192000"/>
              <a:gd name="connsiteY558" fmla="*/ 185767 h 6858000"/>
              <a:gd name="connsiteX559" fmla="*/ 11694343 w 12192000"/>
              <a:gd name="connsiteY559" fmla="*/ 182089 h 6858000"/>
              <a:gd name="connsiteX560" fmla="*/ 11700930 w 12192000"/>
              <a:gd name="connsiteY560" fmla="*/ 187498 h 6858000"/>
              <a:gd name="connsiteX561" fmla="*/ 11710477 w 12192000"/>
              <a:gd name="connsiteY561" fmla="*/ 154597 h 6858000"/>
              <a:gd name="connsiteX562" fmla="*/ 11713610 w 12192000"/>
              <a:gd name="connsiteY562" fmla="*/ 195004 h 6858000"/>
              <a:gd name="connsiteX563" fmla="*/ 11734070 w 12192000"/>
              <a:gd name="connsiteY563" fmla="*/ 210246 h 6858000"/>
              <a:gd name="connsiteX564" fmla="*/ 11745700 w 12192000"/>
              <a:gd name="connsiteY564" fmla="*/ 219230 h 6858000"/>
              <a:gd name="connsiteX565" fmla="*/ 11748640 w 12192000"/>
              <a:gd name="connsiteY565" fmla="*/ 219093 h 6858000"/>
              <a:gd name="connsiteX566" fmla="*/ 11812431 w 12192000"/>
              <a:gd name="connsiteY566" fmla="*/ 200699 h 6858000"/>
              <a:gd name="connsiteX567" fmla="*/ 11815170 w 12192000"/>
              <a:gd name="connsiteY567" fmla="*/ 245519 h 6858000"/>
              <a:gd name="connsiteX568" fmla="*/ 11868517 w 12192000"/>
              <a:gd name="connsiteY568" fmla="*/ 254461 h 6858000"/>
              <a:gd name="connsiteX569" fmla="*/ 11874618 w 12192000"/>
              <a:gd name="connsiteY569" fmla="*/ 263226 h 6858000"/>
              <a:gd name="connsiteX570" fmla="*/ 11917081 w 12192000"/>
              <a:gd name="connsiteY570" fmla="*/ 295542 h 6858000"/>
              <a:gd name="connsiteX571" fmla="*/ 11951908 w 12192000"/>
              <a:gd name="connsiteY571" fmla="*/ 323929 h 6858000"/>
              <a:gd name="connsiteX572" fmla="*/ 11957457 w 12192000"/>
              <a:gd name="connsiteY572" fmla="*/ 337483 h 6858000"/>
              <a:gd name="connsiteX573" fmla="*/ 11962726 w 12192000"/>
              <a:gd name="connsiteY573" fmla="*/ 350100 h 6858000"/>
              <a:gd name="connsiteX574" fmla="*/ 11983166 w 12192000"/>
              <a:gd name="connsiteY574" fmla="*/ 352004 h 6858000"/>
              <a:gd name="connsiteX575" fmla="*/ 12007670 w 12192000"/>
              <a:gd name="connsiteY575" fmla="*/ 357528 h 6858000"/>
              <a:gd name="connsiteX576" fmla="*/ 12039092 w 12192000"/>
              <a:gd name="connsiteY576" fmla="*/ 354631 h 6858000"/>
              <a:gd name="connsiteX577" fmla="*/ 12082803 w 12192000"/>
              <a:gd name="connsiteY577" fmla="*/ 333055 h 6858000"/>
              <a:gd name="connsiteX578" fmla="*/ 12108016 w 12192000"/>
              <a:gd name="connsiteY578" fmla="*/ 344263 h 6858000"/>
              <a:gd name="connsiteX579" fmla="*/ 12074732 w 12192000"/>
              <a:gd name="connsiteY579" fmla="*/ 365829 h 6858000"/>
              <a:gd name="connsiteX580" fmla="*/ 12151832 w 12192000"/>
              <a:gd name="connsiteY580" fmla="*/ 356233 h 6858000"/>
              <a:gd name="connsiteX581" fmla="*/ 12192000 w 12192000"/>
              <a:gd name="connsiteY581" fmla="*/ 351909 h 6858000"/>
              <a:gd name="connsiteX582" fmla="*/ 12192000 w 12192000"/>
              <a:gd name="connsiteY582" fmla="*/ 368324 h 6858000"/>
              <a:gd name="connsiteX583" fmla="*/ 12153304 w 12192000"/>
              <a:gd name="connsiteY583" fmla="*/ 381056 h 6858000"/>
              <a:gd name="connsiteX584" fmla="*/ 12075423 w 12192000"/>
              <a:gd name="connsiteY584" fmla="*/ 406290 h 6858000"/>
              <a:gd name="connsiteX585" fmla="*/ 12094418 w 12192000"/>
              <a:gd name="connsiteY585" fmla="*/ 424934 h 6858000"/>
              <a:gd name="connsiteX586" fmla="*/ 12126151 w 12192000"/>
              <a:gd name="connsiteY586" fmla="*/ 442983 h 6858000"/>
              <a:gd name="connsiteX587" fmla="*/ 12153560 w 12192000"/>
              <a:gd name="connsiteY587" fmla="*/ 444194 h 6858000"/>
              <a:gd name="connsiteX588" fmla="*/ 12192000 w 12192000"/>
              <a:gd name="connsiteY588" fmla="*/ 448549 h 6858000"/>
              <a:gd name="connsiteX589" fmla="*/ 12192000 w 12192000"/>
              <a:gd name="connsiteY589" fmla="*/ 480026 h 6858000"/>
              <a:gd name="connsiteX590" fmla="*/ 12182059 w 12192000"/>
              <a:gd name="connsiteY590" fmla="*/ 481049 h 6858000"/>
              <a:gd name="connsiteX591" fmla="*/ 12173804 w 12192000"/>
              <a:gd name="connsiteY591" fmla="*/ 482679 h 6858000"/>
              <a:gd name="connsiteX592" fmla="*/ 12192000 w 12192000"/>
              <a:gd name="connsiteY592" fmla="*/ 484282 h 6858000"/>
              <a:gd name="connsiteX593" fmla="*/ 12192000 w 12192000"/>
              <a:gd name="connsiteY593" fmla="*/ 1749076 h 6858000"/>
              <a:gd name="connsiteX594" fmla="*/ 12186578 w 12192000"/>
              <a:gd name="connsiteY594" fmla="*/ 1749450 h 6858000"/>
              <a:gd name="connsiteX595" fmla="*/ 12175448 w 12192000"/>
              <a:gd name="connsiteY595" fmla="*/ 1748779 h 6858000"/>
              <a:gd name="connsiteX596" fmla="*/ 12155552 w 12192000"/>
              <a:gd name="connsiteY596" fmla="*/ 1735417 h 6858000"/>
              <a:gd name="connsiteX597" fmla="*/ 12128515 w 12192000"/>
              <a:gd name="connsiteY597" fmla="*/ 1721436 h 6858000"/>
              <a:gd name="connsiteX598" fmla="*/ 12118184 w 12192000"/>
              <a:gd name="connsiteY598" fmla="*/ 1740021 h 6858000"/>
              <a:gd name="connsiteX599" fmla="*/ 12116719 w 12192000"/>
              <a:gd name="connsiteY599" fmla="*/ 1743425 h 6858000"/>
              <a:gd name="connsiteX600" fmla="*/ 12104382 w 12192000"/>
              <a:gd name="connsiteY600" fmla="*/ 1776872 h 6858000"/>
              <a:gd name="connsiteX601" fmla="*/ 12101569 w 12192000"/>
              <a:gd name="connsiteY601" fmla="*/ 1815593 h 6858000"/>
              <a:gd name="connsiteX602" fmla="*/ 12101880 w 12192000"/>
              <a:gd name="connsiteY602" fmla="*/ 1836539 h 6858000"/>
              <a:gd name="connsiteX603" fmla="*/ 12099613 w 12192000"/>
              <a:gd name="connsiteY603" fmla="*/ 1911916 h 6858000"/>
              <a:gd name="connsiteX604" fmla="*/ 12091096 w 12192000"/>
              <a:gd name="connsiteY604" fmla="*/ 1926605 h 6858000"/>
              <a:gd name="connsiteX605" fmla="*/ 12085635 w 12192000"/>
              <a:gd name="connsiteY605" fmla="*/ 1924954 h 6858000"/>
              <a:gd name="connsiteX606" fmla="*/ 12081357 w 12192000"/>
              <a:gd name="connsiteY606" fmla="*/ 1918960 h 6858000"/>
              <a:gd name="connsiteX607" fmla="*/ 12084070 w 12192000"/>
              <a:gd name="connsiteY607" fmla="*/ 1861667 h 6858000"/>
              <a:gd name="connsiteX608" fmla="*/ 12087377 w 12192000"/>
              <a:gd name="connsiteY608" fmla="*/ 1826260 h 6858000"/>
              <a:gd name="connsiteX609" fmla="*/ 12088666 w 12192000"/>
              <a:gd name="connsiteY609" fmla="*/ 1799044 h 6858000"/>
              <a:gd name="connsiteX610" fmla="*/ 12090878 w 12192000"/>
              <a:gd name="connsiteY610" fmla="*/ 1779887 h 6858000"/>
              <a:gd name="connsiteX611" fmla="*/ 12092671 w 12192000"/>
              <a:gd name="connsiteY611" fmla="*/ 1762651 h 6858000"/>
              <a:gd name="connsiteX612" fmla="*/ 12088638 w 12192000"/>
              <a:gd name="connsiteY612" fmla="*/ 1748611 h 6858000"/>
              <a:gd name="connsiteX613" fmla="*/ 12026747 w 12192000"/>
              <a:gd name="connsiteY613" fmla="*/ 1838393 h 6858000"/>
              <a:gd name="connsiteX614" fmla="*/ 11622517 w 12192000"/>
              <a:gd name="connsiteY614" fmla="*/ 2340549 h 6858000"/>
              <a:gd name="connsiteX615" fmla="*/ 11482979 w 12192000"/>
              <a:gd name="connsiteY615" fmla="*/ 2508801 h 6858000"/>
              <a:gd name="connsiteX616" fmla="*/ 11501582 w 12192000"/>
              <a:gd name="connsiteY616" fmla="*/ 2567899 h 6858000"/>
              <a:gd name="connsiteX617" fmla="*/ 11539851 w 12192000"/>
              <a:gd name="connsiteY617" fmla="*/ 2515851 h 6858000"/>
              <a:gd name="connsiteX618" fmla="*/ 11716750 w 12192000"/>
              <a:gd name="connsiteY618" fmla="*/ 2445073 h 6858000"/>
              <a:gd name="connsiteX619" fmla="*/ 11798719 w 12192000"/>
              <a:gd name="connsiteY619" fmla="*/ 2361642 h 6858000"/>
              <a:gd name="connsiteX620" fmla="*/ 12191286 w 12192000"/>
              <a:gd name="connsiteY620" fmla="*/ 1892936 h 6858000"/>
              <a:gd name="connsiteX621" fmla="*/ 12192000 w 12192000"/>
              <a:gd name="connsiteY621" fmla="*/ 1892191 h 6858000"/>
              <a:gd name="connsiteX622" fmla="*/ 12192000 w 12192000"/>
              <a:gd name="connsiteY622" fmla="*/ 3402867 h 6858000"/>
              <a:gd name="connsiteX623" fmla="*/ 12124501 w 12192000"/>
              <a:gd name="connsiteY623" fmla="*/ 3445284 h 6858000"/>
              <a:gd name="connsiteX624" fmla="*/ 11610252 w 12192000"/>
              <a:gd name="connsiteY624" fmla="*/ 3882997 h 6858000"/>
              <a:gd name="connsiteX625" fmla="*/ 11561351 w 12192000"/>
              <a:gd name="connsiteY625" fmla="*/ 3871963 h 6858000"/>
              <a:gd name="connsiteX626" fmla="*/ 11555412 w 12192000"/>
              <a:gd name="connsiteY626" fmla="*/ 3917998 h 6858000"/>
              <a:gd name="connsiteX627" fmla="*/ 11445732 w 12192000"/>
              <a:gd name="connsiteY627" fmla="*/ 3988004 h 6858000"/>
              <a:gd name="connsiteX628" fmla="*/ 11494631 w 12192000"/>
              <a:gd name="connsiteY628" fmla="*/ 3999040 h 6858000"/>
              <a:gd name="connsiteX629" fmla="*/ 11516326 w 12192000"/>
              <a:gd name="connsiteY629" fmla="*/ 4000984 h 6858000"/>
              <a:gd name="connsiteX630" fmla="*/ 11470493 w 12192000"/>
              <a:gd name="connsiteY630" fmla="*/ 4052072 h 6858000"/>
              <a:gd name="connsiteX631" fmla="*/ 11257457 w 12192000"/>
              <a:gd name="connsiteY631" fmla="*/ 4277164 h 6858000"/>
              <a:gd name="connsiteX632" fmla="*/ 12186069 w 12192000"/>
              <a:gd name="connsiteY632" fmla="*/ 3960248 h 6858000"/>
              <a:gd name="connsiteX633" fmla="*/ 12192000 w 12192000"/>
              <a:gd name="connsiteY633" fmla="*/ 3956950 h 6858000"/>
              <a:gd name="connsiteX634" fmla="*/ 12192000 w 12192000"/>
              <a:gd name="connsiteY634" fmla="*/ 6089079 h 6858000"/>
              <a:gd name="connsiteX635" fmla="*/ 12170804 w 12192000"/>
              <a:gd name="connsiteY635" fmla="*/ 6100399 h 6858000"/>
              <a:gd name="connsiteX636" fmla="*/ 11926881 w 12192000"/>
              <a:gd name="connsiteY636" fmla="*/ 6168414 h 6858000"/>
              <a:gd name="connsiteX637" fmla="*/ 11970924 w 12192000"/>
              <a:gd name="connsiteY637" fmla="*/ 6061259 h 6858000"/>
              <a:gd name="connsiteX638" fmla="*/ 10824406 w 12192000"/>
              <a:gd name="connsiteY638" fmla="*/ 6388943 h 6858000"/>
              <a:gd name="connsiteX639" fmla="*/ 10674727 w 12192000"/>
              <a:gd name="connsiteY639" fmla="*/ 6454503 h 6858000"/>
              <a:gd name="connsiteX640" fmla="*/ 10563867 w 12192000"/>
              <a:gd name="connsiteY640" fmla="*/ 6399697 h 6858000"/>
              <a:gd name="connsiteX641" fmla="*/ 10573089 w 12192000"/>
              <a:gd name="connsiteY641" fmla="*/ 6397289 h 6858000"/>
              <a:gd name="connsiteX642" fmla="*/ 10556384 w 12192000"/>
              <a:gd name="connsiteY642" fmla="*/ 6395995 h 6858000"/>
              <a:gd name="connsiteX643" fmla="*/ 10512932 w 12192000"/>
              <a:gd name="connsiteY643" fmla="*/ 6374512 h 6858000"/>
              <a:gd name="connsiteX644" fmla="*/ 10518410 w 12192000"/>
              <a:gd name="connsiteY644" fmla="*/ 6362716 h 6858000"/>
              <a:gd name="connsiteX645" fmla="*/ 10539954 w 12192000"/>
              <a:gd name="connsiteY645" fmla="*/ 6347821 h 6858000"/>
              <a:gd name="connsiteX646" fmla="*/ 10519397 w 12192000"/>
              <a:gd name="connsiteY646" fmla="*/ 6349255 h 6858000"/>
              <a:gd name="connsiteX647" fmla="*/ 10410227 w 12192000"/>
              <a:gd name="connsiteY647" fmla="*/ 6347940 h 6858000"/>
              <a:gd name="connsiteX648" fmla="*/ 10401988 w 12192000"/>
              <a:gd name="connsiteY648" fmla="*/ 6347070 h 6858000"/>
              <a:gd name="connsiteX649" fmla="*/ 10294117 w 12192000"/>
              <a:gd name="connsiteY649" fmla="*/ 6383481 h 6858000"/>
              <a:gd name="connsiteX650" fmla="*/ 10184139 w 12192000"/>
              <a:gd name="connsiteY650" fmla="*/ 6434254 h 6858000"/>
              <a:gd name="connsiteX651" fmla="*/ 10236273 w 12192000"/>
              <a:gd name="connsiteY651" fmla="*/ 6429436 h 6858000"/>
              <a:gd name="connsiteX652" fmla="*/ 10320010 w 12192000"/>
              <a:gd name="connsiteY652" fmla="*/ 6447697 h 6858000"/>
              <a:gd name="connsiteX653" fmla="*/ 10247338 w 12192000"/>
              <a:gd name="connsiteY653" fmla="*/ 6480404 h 6858000"/>
              <a:gd name="connsiteX654" fmla="*/ 10258403 w 12192000"/>
              <a:gd name="connsiteY654" fmla="*/ 6531372 h 6858000"/>
              <a:gd name="connsiteX655" fmla="*/ 10122531 w 12192000"/>
              <a:gd name="connsiteY655" fmla="*/ 6517931 h 6858000"/>
              <a:gd name="connsiteX656" fmla="*/ 10070397 w 12192000"/>
              <a:gd name="connsiteY656" fmla="*/ 6522748 h 6858000"/>
              <a:gd name="connsiteX657" fmla="*/ 9986661 w 12192000"/>
              <a:gd name="connsiteY657" fmla="*/ 6504489 h 6858000"/>
              <a:gd name="connsiteX658" fmla="*/ 10079868 w 12192000"/>
              <a:gd name="connsiteY658" fmla="*/ 6443886 h 6858000"/>
              <a:gd name="connsiteX659" fmla="*/ 10101029 w 12192000"/>
              <a:gd name="connsiteY659" fmla="*/ 6417775 h 6858000"/>
              <a:gd name="connsiteX660" fmla="*/ 9946835 w 12192000"/>
              <a:gd name="connsiteY660" fmla="*/ 6448898 h 6858000"/>
              <a:gd name="connsiteX661" fmla="*/ 9487565 w 12192000"/>
              <a:gd name="connsiteY661" fmla="*/ 6504632 h 6858000"/>
              <a:gd name="connsiteX662" fmla="*/ 9472004 w 12192000"/>
              <a:gd name="connsiteY662" fmla="*/ 6507584 h 6858000"/>
              <a:gd name="connsiteX663" fmla="*/ 9549602 w 12192000"/>
              <a:gd name="connsiteY663" fmla="*/ 6504318 h 6858000"/>
              <a:gd name="connsiteX664" fmla="*/ 9361027 w 12192000"/>
              <a:gd name="connsiteY664" fmla="*/ 6580143 h 6858000"/>
              <a:gd name="connsiteX665" fmla="*/ 9319778 w 12192000"/>
              <a:gd name="connsiteY665" fmla="*/ 6597947 h 6858000"/>
              <a:gd name="connsiteX666" fmla="*/ 9306833 w 12192000"/>
              <a:gd name="connsiteY666" fmla="*/ 6591712 h 6858000"/>
              <a:gd name="connsiteX667" fmla="*/ 9289947 w 12192000"/>
              <a:gd name="connsiteY667" fmla="*/ 6610823 h 6858000"/>
              <a:gd name="connsiteX668" fmla="*/ 9319778 w 12192000"/>
              <a:gd name="connsiteY668" fmla="*/ 6597947 h 6858000"/>
              <a:gd name="connsiteX669" fmla="*/ 9332637 w 12192000"/>
              <a:gd name="connsiteY669" fmla="*/ 6604142 h 6858000"/>
              <a:gd name="connsiteX670" fmla="*/ 9359930 w 12192000"/>
              <a:gd name="connsiteY670" fmla="*/ 6621829 h 6858000"/>
              <a:gd name="connsiteX671" fmla="*/ 9274549 w 12192000"/>
              <a:gd name="connsiteY671" fmla="*/ 6635191 h 6858000"/>
              <a:gd name="connsiteX672" fmla="*/ 9259149 w 12192000"/>
              <a:gd name="connsiteY672" fmla="*/ 6659557 h 6858000"/>
              <a:gd name="connsiteX673" fmla="*/ 9231857 w 12192000"/>
              <a:gd name="connsiteY673" fmla="*/ 6641871 h 6858000"/>
              <a:gd name="connsiteX674" fmla="*/ 8335337 w 12192000"/>
              <a:gd name="connsiteY674" fmla="*/ 6782162 h 6858000"/>
              <a:gd name="connsiteX675" fmla="*/ 8260009 w 12192000"/>
              <a:gd name="connsiteY675" fmla="*/ 6826458 h 6858000"/>
              <a:gd name="connsiteX676" fmla="*/ 8165154 w 12192000"/>
              <a:gd name="connsiteY676" fmla="*/ 6858000 h 6858000"/>
              <a:gd name="connsiteX677" fmla="*/ 0 w 12192000"/>
              <a:gd name="connsiteY677" fmla="*/ 6858000 h 6858000"/>
              <a:gd name="connsiteX678" fmla="*/ 0 w 12192000"/>
              <a:gd name="connsiteY678" fmla="*/ 6611995 h 6858000"/>
              <a:gd name="connsiteX679" fmla="*/ 12218 w 12192000"/>
              <a:gd name="connsiteY679" fmla="*/ 6597975 h 6858000"/>
              <a:gd name="connsiteX680" fmla="*/ 745332 w 12192000"/>
              <a:gd name="connsiteY680" fmla="*/ 6414735 h 6858000"/>
              <a:gd name="connsiteX681" fmla="*/ 1012297 w 12192000"/>
              <a:gd name="connsiteY681" fmla="*/ 6424727 h 6858000"/>
              <a:gd name="connsiteX682" fmla="*/ 1262891 w 12192000"/>
              <a:gd name="connsiteY682" fmla="*/ 6272581 h 6858000"/>
              <a:gd name="connsiteX683" fmla="*/ 1771692 w 12192000"/>
              <a:gd name="connsiteY683" fmla="*/ 6158196 h 6858000"/>
              <a:gd name="connsiteX684" fmla="*/ 2229080 w 12192000"/>
              <a:gd name="connsiteY684" fmla="*/ 5992725 h 6858000"/>
              <a:gd name="connsiteX685" fmla="*/ 2310577 w 12192000"/>
              <a:gd name="connsiteY685" fmla="*/ 6055469 h 6858000"/>
              <a:gd name="connsiteX686" fmla="*/ 2356141 w 12192000"/>
              <a:gd name="connsiteY686" fmla="*/ 6041703 h 6858000"/>
              <a:gd name="connsiteX687" fmla="*/ 2566890 w 12192000"/>
              <a:gd name="connsiteY687" fmla="*/ 5968212 h 6858000"/>
              <a:gd name="connsiteX688" fmla="*/ 2791029 w 12192000"/>
              <a:gd name="connsiteY688" fmla="*/ 5883933 h 6858000"/>
              <a:gd name="connsiteX689" fmla="*/ 2967051 w 12192000"/>
              <a:gd name="connsiteY689" fmla="*/ 5807471 h 6858000"/>
              <a:gd name="connsiteX690" fmla="*/ 3255622 w 12192000"/>
              <a:gd name="connsiteY690" fmla="*/ 5663716 h 6858000"/>
              <a:gd name="connsiteX691" fmla="*/ 3312689 w 12192000"/>
              <a:gd name="connsiteY691" fmla="*/ 5635571 h 6858000"/>
              <a:gd name="connsiteX692" fmla="*/ 3273184 w 12192000"/>
              <a:gd name="connsiteY692" fmla="*/ 5635480 h 6858000"/>
              <a:gd name="connsiteX693" fmla="*/ 3143656 w 12192000"/>
              <a:gd name="connsiteY693" fmla="*/ 5587019 h 6858000"/>
              <a:gd name="connsiteX694" fmla="*/ 3044451 w 12192000"/>
              <a:gd name="connsiteY694" fmla="*/ 5576914 h 6858000"/>
              <a:gd name="connsiteX695" fmla="*/ 3041753 w 12192000"/>
              <a:gd name="connsiteY695" fmla="*/ 5576883 h 6858000"/>
              <a:gd name="connsiteX696" fmla="*/ 3041726 w 12192000"/>
              <a:gd name="connsiteY696" fmla="*/ 5576637 h 6858000"/>
              <a:gd name="connsiteX697" fmla="*/ 3027666 w 12192000"/>
              <a:gd name="connsiteY697" fmla="*/ 5575205 h 6858000"/>
              <a:gd name="connsiteX698" fmla="*/ 2750187 w 12192000"/>
              <a:gd name="connsiteY698" fmla="*/ 5527289 h 6858000"/>
              <a:gd name="connsiteX699" fmla="*/ 2548553 w 12192000"/>
              <a:gd name="connsiteY699" fmla="*/ 5465213 h 6858000"/>
              <a:gd name="connsiteX700" fmla="*/ 2794526 w 12192000"/>
              <a:gd name="connsiteY700" fmla="*/ 5388317 h 6858000"/>
              <a:gd name="connsiteX701" fmla="*/ 2925038 w 12192000"/>
              <a:gd name="connsiteY701" fmla="*/ 5376237 h 6858000"/>
              <a:gd name="connsiteX702" fmla="*/ 2999724 w 12192000"/>
              <a:gd name="connsiteY702" fmla="*/ 5365815 h 6858000"/>
              <a:gd name="connsiteX703" fmla="*/ 3018972 w 12192000"/>
              <a:gd name="connsiteY703" fmla="*/ 5363751 h 6858000"/>
              <a:gd name="connsiteX704" fmla="*/ 3018844 w 12192000"/>
              <a:gd name="connsiteY704" fmla="*/ 5362554 h 6858000"/>
              <a:gd name="connsiteX705" fmla="*/ 3029061 w 12192000"/>
              <a:gd name="connsiteY705" fmla="*/ 5362669 h 6858000"/>
              <a:gd name="connsiteX706" fmla="*/ 3034750 w 12192000"/>
              <a:gd name="connsiteY706" fmla="*/ 5362059 h 6858000"/>
              <a:gd name="connsiteX707" fmla="*/ 3052333 w 12192000"/>
              <a:gd name="connsiteY707" fmla="*/ 5362930 h 6858000"/>
              <a:gd name="connsiteX708" fmla="*/ 3461098 w 12192000"/>
              <a:gd name="connsiteY708" fmla="*/ 5367535 h 6858000"/>
              <a:gd name="connsiteX709" fmla="*/ 3493000 w 12192000"/>
              <a:gd name="connsiteY709" fmla="*/ 5361753 h 6858000"/>
              <a:gd name="connsiteX710" fmla="*/ 3482382 w 12192000"/>
              <a:gd name="connsiteY710" fmla="*/ 5357633 h 6858000"/>
              <a:gd name="connsiteX711" fmla="*/ 3440831 w 12192000"/>
              <a:gd name="connsiteY711" fmla="*/ 5327686 h 6858000"/>
              <a:gd name="connsiteX712" fmla="*/ 3617853 w 12192000"/>
              <a:gd name="connsiteY712" fmla="*/ 5222421 h 6858000"/>
              <a:gd name="connsiteX713" fmla="*/ 3724013 w 12192000"/>
              <a:gd name="connsiteY713" fmla="*/ 5157182 h 6858000"/>
              <a:gd name="connsiteX714" fmla="*/ 3760484 w 12192000"/>
              <a:gd name="connsiteY714" fmla="*/ 5087113 h 6858000"/>
              <a:gd name="connsiteX715" fmla="*/ 3645720 w 12192000"/>
              <a:gd name="connsiteY715" fmla="*/ 4203438 h 6858000"/>
              <a:gd name="connsiteX716" fmla="*/ 3727524 w 12192000"/>
              <a:gd name="connsiteY716" fmla="*/ 4096014 h 6858000"/>
              <a:gd name="connsiteX717" fmla="*/ 4009855 w 12192000"/>
              <a:gd name="connsiteY717" fmla="*/ 3960004 h 6858000"/>
              <a:gd name="connsiteX718" fmla="*/ 4416279 w 12192000"/>
              <a:gd name="connsiteY718" fmla="*/ 3899839 h 6858000"/>
              <a:gd name="connsiteX719" fmla="*/ 4573874 w 12192000"/>
              <a:gd name="connsiteY719" fmla="*/ 3861103 h 6858000"/>
              <a:gd name="connsiteX720" fmla="*/ 4526072 w 12192000"/>
              <a:gd name="connsiteY720" fmla="*/ 3621276 h 6858000"/>
              <a:gd name="connsiteX721" fmla="*/ 4331486 w 12192000"/>
              <a:gd name="connsiteY721" fmla="*/ 3196407 h 6858000"/>
              <a:gd name="connsiteX722" fmla="*/ 4034691 w 12192000"/>
              <a:gd name="connsiteY722" fmla="*/ 2925077 h 6858000"/>
              <a:gd name="connsiteX723" fmla="*/ 3766570 w 12192000"/>
              <a:gd name="connsiteY723" fmla="*/ 2734233 h 6858000"/>
              <a:gd name="connsiteX724" fmla="*/ 3722360 w 12192000"/>
              <a:gd name="connsiteY724" fmla="*/ 2724942 h 6858000"/>
              <a:gd name="connsiteX725" fmla="*/ 3581785 w 12192000"/>
              <a:gd name="connsiteY725" fmla="*/ 2685134 h 6858000"/>
              <a:gd name="connsiteX726" fmla="*/ 3532880 w 12192000"/>
              <a:gd name="connsiteY726" fmla="*/ 2663267 h 6858000"/>
              <a:gd name="connsiteX727" fmla="*/ 3478081 w 12192000"/>
              <a:gd name="connsiteY727" fmla="*/ 2569906 h 6858000"/>
              <a:gd name="connsiteX728" fmla="*/ 3536634 w 12192000"/>
              <a:gd name="connsiteY728" fmla="*/ 2558367 h 6858000"/>
              <a:gd name="connsiteX729" fmla="*/ 3517007 w 12192000"/>
              <a:gd name="connsiteY729" fmla="*/ 2530730 h 6858000"/>
              <a:gd name="connsiteX730" fmla="*/ 3501943 w 12192000"/>
              <a:gd name="connsiteY730" fmla="*/ 2497049 h 6858000"/>
              <a:gd name="connsiteX731" fmla="*/ 3540017 w 12192000"/>
              <a:gd name="connsiteY731" fmla="*/ 2480543 h 6858000"/>
              <a:gd name="connsiteX732" fmla="*/ 3574665 w 12192000"/>
              <a:gd name="connsiteY732" fmla="*/ 2471787 h 6858000"/>
              <a:gd name="connsiteX733" fmla="*/ 3606059 w 12192000"/>
              <a:gd name="connsiteY733" fmla="*/ 2463671 h 6858000"/>
              <a:gd name="connsiteX734" fmla="*/ 3713575 w 12192000"/>
              <a:gd name="connsiteY734" fmla="*/ 2473857 h 6858000"/>
              <a:gd name="connsiteX735" fmla="*/ 3747793 w 12192000"/>
              <a:gd name="connsiteY735" fmla="*/ 2492320 h 6858000"/>
              <a:gd name="connsiteX736" fmla="*/ 3813203 w 12192000"/>
              <a:gd name="connsiteY736" fmla="*/ 2561086 h 6858000"/>
              <a:gd name="connsiteX737" fmla="*/ 3967315 w 12192000"/>
              <a:gd name="connsiteY737" fmla="*/ 2672809 h 6858000"/>
              <a:gd name="connsiteX738" fmla="*/ 4279777 w 12192000"/>
              <a:gd name="connsiteY738" fmla="*/ 2891564 h 6858000"/>
              <a:gd name="connsiteX739" fmla="*/ 4293575 w 12192000"/>
              <a:gd name="connsiteY739" fmla="*/ 2904920 h 6858000"/>
              <a:gd name="connsiteX740" fmla="*/ 4353439 w 12192000"/>
              <a:gd name="connsiteY740" fmla="*/ 2887978 h 6858000"/>
              <a:gd name="connsiteX741" fmla="*/ 4420396 w 12192000"/>
              <a:gd name="connsiteY741" fmla="*/ 2809843 h 6858000"/>
              <a:gd name="connsiteX742" fmla="*/ 4623389 w 12192000"/>
              <a:gd name="connsiteY742" fmla="*/ 2764694 h 6858000"/>
              <a:gd name="connsiteX743" fmla="*/ 4673734 w 12192000"/>
              <a:gd name="connsiteY743" fmla="*/ 2799780 h 6858000"/>
              <a:gd name="connsiteX744" fmla="*/ 4761763 w 12192000"/>
              <a:gd name="connsiteY744" fmla="*/ 2954104 h 6858000"/>
              <a:gd name="connsiteX745" fmla="*/ 4803703 w 12192000"/>
              <a:gd name="connsiteY745" fmla="*/ 3055785 h 6858000"/>
              <a:gd name="connsiteX746" fmla="*/ 4836342 w 12192000"/>
              <a:gd name="connsiteY746" fmla="*/ 3080858 h 6858000"/>
              <a:gd name="connsiteX747" fmla="*/ 4918081 w 12192000"/>
              <a:gd name="connsiteY747" fmla="*/ 3107829 h 6858000"/>
              <a:gd name="connsiteX748" fmla="*/ 5180219 w 12192000"/>
              <a:gd name="connsiteY748" fmla="*/ 3278634 h 6858000"/>
              <a:gd name="connsiteX749" fmla="*/ 5190437 w 12192000"/>
              <a:gd name="connsiteY749" fmla="*/ 3293981 h 6858000"/>
              <a:gd name="connsiteX750" fmla="*/ 5316365 w 12192000"/>
              <a:gd name="connsiteY750" fmla="*/ 3438907 h 6858000"/>
              <a:gd name="connsiteX751" fmla="*/ 5427732 w 12192000"/>
              <a:gd name="connsiteY751" fmla="*/ 3541694 h 6858000"/>
              <a:gd name="connsiteX752" fmla="*/ 5493817 w 12192000"/>
              <a:gd name="connsiteY752" fmla="*/ 3594895 h 6858000"/>
              <a:gd name="connsiteX753" fmla="*/ 5569160 w 12192000"/>
              <a:gd name="connsiteY753" fmla="*/ 3654632 h 6858000"/>
              <a:gd name="connsiteX754" fmla="*/ 5589772 w 12192000"/>
              <a:gd name="connsiteY754" fmla="*/ 3869821 h 6858000"/>
              <a:gd name="connsiteX755" fmla="*/ 5587893 w 12192000"/>
              <a:gd name="connsiteY755" fmla="*/ 3922272 h 6858000"/>
              <a:gd name="connsiteX756" fmla="*/ 5548313 w 12192000"/>
              <a:gd name="connsiteY756" fmla="*/ 4059951 h 6858000"/>
              <a:gd name="connsiteX757" fmla="*/ 5511832 w 12192000"/>
              <a:gd name="connsiteY757" fmla="*/ 4095431 h 6858000"/>
              <a:gd name="connsiteX758" fmla="*/ 5467536 w 12192000"/>
              <a:gd name="connsiteY758" fmla="*/ 4137595 h 6858000"/>
              <a:gd name="connsiteX759" fmla="*/ 5421142 w 12192000"/>
              <a:gd name="connsiteY759" fmla="*/ 4073440 h 6858000"/>
              <a:gd name="connsiteX760" fmla="*/ 5428543 w 12192000"/>
              <a:gd name="connsiteY760" fmla="*/ 4023759 h 6858000"/>
              <a:gd name="connsiteX761" fmla="*/ 5389092 w 12192000"/>
              <a:gd name="connsiteY761" fmla="*/ 3988455 h 6858000"/>
              <a:gd name="connsiteX762" fmla="*/ 5347656 w 12192000"/>
              <a:gd name="connsiteY762" fmla="*/ 3974117 h 6858000"/>
              <a:gd name="connsiteX763" fmla="*/ 5360732 w 12192000"/>
              <a:gd name="connsiteY763" fmla="*/ 3932963 h 6858000"/>
              <a:gd name="connsiteX764" fmla="*/ 5422580 w 12192000"/>
              <a:gd name="connsiteY764" fmla="*/ 3799253 h 6858000"/>
              <a:gd name="connsiteX765" fmla="*/ 5400202 w 12192000"/>
              <a:gd name="connsiteY765" fmla="*/ 3763798 h 6858000"/>
              <a:gd name="connsiteX766" fmla="*/ 5115699 w 12192000"/>
              <a:gd name="connsiteY766" fmla="*/ 3582294 h 6858000"/>
              <a:gd name="connsiteX767" fmla="*/ 5187476 w 12192000"/>
              <a:gd name="connsiteY767" fmla="*/ 3845195 h 6858000"/>
              <a:gd name="connsiteX768" fmla="*/ 5260057 w 12192000"/>
              <a:gd name="connsiteY768" fmla="*/ 4132810 h 6858000"/>
              <a:gd name="connsiteX769" fmla="*/ 5263015 w 12192000"/>
              <a:gd name="connsiteY769" fmla="*/ 4316781 h 6858000"/>
              <a:gd name="connsiteX770" fmla="*/ 5259915 w 12192000"/>
              <a:gd name="connsiteY770" fmla="*/ 4323180 h 6858000"/>
              <a:gd name="connsiteX771" fmla="*/ 5150713 w 12192000"/>
              <a:gd name="connsiteY771" fmla="*/ 4479724 h 6858000"/>
              <a:gd name="connsiteX772" fmla="*/ 4993458 w 12192000"/>
              <a:gd name="connsiteY772" fmla="*/ 4591729 h 6858000"/>
              <a:gd name="connsiteX773" fmla="*/ 4682986 w 12192000"/>
              <a:gd name="connsiteY773" fmla="*/ 4735215 h 6858000"/>
              <a:gd name="connsiteX774" fmla="*/ 4563106 w 12192000"/>
              <a:gd name="connsiteY774" fmla="*/ 4763341 h 6858000"/>
              <a:gd name="connsiteX775" fmla="*/ 4499161 w 12192000"/>
              <a:gd name="connsiteY775" fmla="*/ 4790732 h 6858000"/>
              <a:gd name="connsiteX776" fmla="*/ 4491673 w 12192000"/>
              <a:gd name="connsiteY776" fmla="*/ 4796064 h 6858000"/>
              <a:gd name="connsiteX777" fmla="*/ 4420500 w 12192000"/>
              <a:gd name="connsiteY777" fmla="*/ 4866029 h 6858000"/>
              <a:gd name="connsiteX778" fmla="*/ 4427312 w 12192000"/>
              <a:gd name="connsiteY778" fmla="*/ 4876260 h 6858000"/>
              <a:gd name="connsiteX779" fmla="*/ 4463358 w 12192000"/>
              <a:gd name="connsiteY779" fmla="*/ 5076342 h 6858000"/>
              <a:gd name="connsiteX780" fmla="*/ 4465090 w 12192000"/>
              <a:gd name="connsiteY780" fmla="*/ 5108177 h 6858000"/>
              <a:gd name="connsiteX781" fmla="*/ 4498141 w 12192000"/>
              <a:gd name="connsiteY781" fmla="*/ 5095364 h 6858000"/>
              <a:gd name="connsiteX782" fmla="*/ 4580932 w 12192000"/>
              <a:gd name="connsiteY782" fmla="*/ 5048392 h 6858000"/>
              <a:gd name="connsiteX783" fmla="*/ 4761719 w 12192000"/>
              <a:gd name="connsiteY783" fmla="*/ 4944751 h 6858000"/>
              <a:gd name="connsiteX784" fmla="*/ 4800733 w 12192000"/>
              <a:gd name="connsiteY784" fmla="*/ 4966692 h 6858000"/>
              <a:gd name="connsiteX785" fmla="*/ 5288869 w 12192000"/>
              <a:gd name="connsiteY785" fmla="*/ 4643523 h 6858000"/>
              <a:gd name="connsiteX786" fmla="*/ 5234652 w 12192000"/>
              <a:gd name="connsiteY786" fmla="*/ 4631281 h 6858000"/>
              <a:gd name="connsiteX787" fmla="*/ 5574426 w 12192000"/>
              <a:gd name="connsiteY787" fmla="*/ 4484739 h 6858000"/>
              <a:gd name="connsiteX788" fmla="*/ 5570646 w 12192000"/>
              <a:gd name="connsiteY788" fmla="*/ 4498404 h 6858000"/>
              <a:gd name="connsiteX789" fmla="*/ 5586485 w 12192000"/>
              <a:gd name="connsiteY789" fmla="*/ 4490231 h 6858000"/>
              <a:gd name="connsiteX790" fmla="*/ 5659658 w 12192000"/>
              <a:gd name="connsiteY790" fmla="*/ 4448204 h 6858000"/>
              <a:gd name="connsiteX791" fmla="*/ 5720031 w 12192000"/>
              <a:gd name="connsiteY791" fmla="*/ 4431745 h 6858000"/>
              <a:gd name="connsiteX792" fmla="*/ 5718197 w 12192000"/>
              <a:gd name="connsiteY792" fmla="*/ 4414582 h 6858000"/>
              <a:gd name="connsiteX793" fmla="*/ 5936412 w 12192000"/>
              <a:gd name="connsiteY793" fmla="*/ 4297057 h 6858000"/>
              <a:gd name="connsiteX794" fmla="*/ 6171483 w 12192000"/>
              <a:gd name="connsiteY794" fmla="*/ 4171152 h 6858000"/>
              <a:gd name="connsiteX795" fmla="*/ 6190174 w 12192000"/>
              <a:gd name="connsiteY795" fmla="*/ 4179931 h 6858000"/>
              <a:gd name="connsiteX796" fmla="*/ 6362121 w 12192000"/>
              <a:gd name="connsiteY796" fmla="*/ 4044745 h 6858000"/>
              <a:gd name="connsiteX797" fmla="*/ 6470313 w 12192000"/>
              <a:gd name="connsiteY797" fmla="*/ 3977401 h 6858000"/>
              <a:gd name="connsiteX798" fmla="*/ 6460509 w 12192000"/>
              <a:gd name="connsiteY798" fmla="*/ 3968722 h 6858000"/>
              <a:gd name="connsiteX799" fmla="*/ 6558896 w 12192000"/>
              <a:gd name="connsiteY799" fmla="*/ 3892697 h 6858000"/>
              <a:gd name="connsiteX800" fmla="*/ 6602412 w 12192000"/>
              <a:gd name="connsiteY800" fmla="*/ 3884616 h 6858000"/>
              <a:gd name="connsiteX801" fmla="*/ 6605507 w 12192000"/>
              <a:gd name="connsiteY801" fmla="*/ 3913575 h 6858000"/>
              <a:gd name="connsiteX802" fmla="*/ 6586339 w 12192000"/>
              <a:gd name="connsiteY802" fmla="*/ 3956336 h 6858000"/>
              <a:gd name="connsiteX803" fmla="*/ 6599527 w 12192000"/>
              <a:gd name="connsiteY803" fmla="*/ 3947217 h 6858000"/>
              <a:gd name="connsiteX804" fmla="*/ 6686143 w 12192000"/>
              <a:gd name="connsiteY804" fmla="*/ 3878099 h 6858000"/>
              <a:gd name="connsiteX805" fmla="*/ 6716461 w 12192000"/>
              <a:gd name="connsiteY805" fmla="*/ 3846130 h 6858000"/>
              <a:gd name="connsiteX806" fmla="*/ 6754120 w 12192000"/>
              <a:gd name="connsiteY806" fmla="*/ 3809193 h 6858000"/>
              <a:gd name="connsiteX807" fmla="*/ 6745232 w 12192000"/>
              <a:gd name="connsiteY807" fmla="*/ 3809093 h 6858000"/>
              <a:gd name="connsiteX808" fmla="*/ 6728377 w 12192000"/>
              <a:gd name="connsiteY808" fmla="*/ 3817474 h 6858000"/>
              <a:gd name="connsiteX809" fmla="*/ 6744315 w 12192000"/>
              <a:gd name="connsiteY809" fmla="*/ 3800512 h 6858000"/>
              <a:gd name="connsiteX810" fmla="*/ 6761171 w 12192000"/>
              <a:gd name="connsiteY810" fmla="*/ 3792131 h 6858000"/>
              <a:gd name="connsiteX811" fmla="*/ 6744315 w 12192000"/>
              <a:gd name="connsiteY811" fmla="*/ 3800512 h 6858000"/>
              <a:gd name="connsiteX812" fmla="*/ 6793049 w 12192000"/>
              <a:gd name="connsiteY812" fmla="*/ 3758210 h 6858000"/>
              <a:gd name="connsiteX813" fmla="*/ 6800103 w 12192000"/>
              <a:gd name="connsiteY813" fmla="*/ 3741149 h 6858000"/>
              <a:gd name="connsiteX814" fmla="*/ 6808989 w 12192000"/>
              <a:gd name="connsiteY814" fmla="*/ 3741250 h 6858000"/>
              <a:gd name="connsiteX815" fmla="*/ 6817877 w 12192000"/>
              <a:gd name="connsiteY815" fmla="*/ 3741349 h 6858000"/>
              <a:gd name="connsiteX816" fmla="*/ 6809906 w 12192000"/>
              <a:gd name="connsiteY816" fmla="*/ 3749829 h 6858000"/>
              <a:gd name="connsiteX817" fmla="*/ 6807156 w 12192000"/>
              <a:gd name="connsiteY817" fmla="*/ 3724087 h 6858000"/>
              <a:gd name="connsiteX818" fmla="*/ 6813290 w 12192000"/>
              <a:gd name="connsiteY818" fmla="*/ 3698445 h 6858000"/>
              <a:gd name="connsiteX819" fmla="*/ 6769774 w 12192000"/>
              <a:gd name="connsiteY819" fmla="*/ 3706526 h 6858000"/>
              <a:gd name="connsiteX820" fmla="*/ 6823727 w 12192000"/>
              <a:gd name="connsiteY820" fmla="*/ 3630002 h 6858000"/>
              <a:gd name="connsiteX821" fmla="*/ 6896372 w 12192000"/>
              <a:gd name="connsiteY821" fmla="*/ 3562258 h 6858000"/>
              <a:gd name="connsiteX822" fmla="*/ 6868161 w 12192000"/>
              <a:gd name="connsiteY822" fmla="*/ 3630503 h 6858000"/>
              <a:gd name="connsiteX823" fmla="*/ 6910761 w 12192000"/>
              <a:gd name="connsiteY823" fmla="*/ 3613842 h 6858000"/>
              <a:gd name="connsiteX824" fmla="*/ 6941720 w 12192000"/>
              <a:gd name="connsiteY824" fmla="*/ 3571339 h 6858000"/>
              <a:gd name="connsiteX825" fmla="*/ 7243649 w 12192000"/>
              <a:gd name="connsiteY825" fmla="*/ 3240501 h 6858000"/>
              <a:gd name="connsiteX826" fmla="*/ 7290550 w 12192000"/>
              <a:gd name="connsiteY826" fmla="*/ 3181037 h 6858000"/>
              <a:gd name="connsiteX827" fmla="*/ 7361360 w 12192000"/>
              <a:gd name="connsiteY827" fmla="*/ 3096132 h 6858000"/>
              <a:gd name="connsiteX828" fmla="*/ 7359526 w 12192000"/>
              <a:gd name="connsiteY828" fmla="*/ 3078971 h 6858000"/>
              <a:gd name="connsiteX829" fmla="*/ 7467431 w 12192000"/>
              <a:gd name="connsiteY829" fmla="*/ 2925922 h 6858000"/>
              <a:gd name="connsiteX830" fmla="*/ 7569201 w 12192000"/>
              <a:gd name="connsiteY830" fmla="*/ 2798515 h 6858000"/>
              <a:gd name="connsiteX831" fmla="*/ 7532738 w 12192000"/>
              <a:gd name="connsiteY831" fmla="*/ 2789533 h 6858000"/>
              <a:gd name="connsiteX832" fmla="*/ 7538873 w 12192000"/>
              <a:gd name="connsiteY832" fmla="*/ 2763892 h 6858000"/>
              <a:gd name="connsiteX833" fmla="*/ 7615817 w 12192000"/>
              <a:gd name="connsiteY833" fmla="*/ 2653345 h 6858000"/>
              <a:gd name="connsiteX834" fmla="*/ 7633592 w 12192000"/>
              <a:gd name="connsiteY834" fmla="*/ 2653545 h 6858000"/>
              <a:gd name="connsiteX835" fmla="*/ 7621321 w 12192000"/>
              <a:gd name="connsiteY835" fmla="*/ 2704828 h 6858000"/>
              <a:gd name="connsiteX836" fmla="*/ 7721258 w 12192000"/>
              <a:gd name="connsiteY836" fmla="*/ 2560260 h 6858000"/>
              <a:gd name="connsiteX837" fmla="*/ 7813224 w 12192000"/>
              <a:gd name="connsiteY837" fmla="*/ 2424171 h 6858000"/>
              <a:gd name="connsiteX838" fmla="*/ 7952723 w 12192000"/>
              <a:gd name="connsiteY838" fmla="*/ 2151495 h 6858000"/>
              <a:gd name="connsiteX839" fmla="*/ 7924229 w 12192000"/>
              <a:gd name="connsiteY839" fmla="*/ 2134032 h 6858000"/>
              <a:gd name="connsiteX840" fmla="*/ 7945387 w 12192000"/>
              <a:gd name="connsiteY840" fmla="*/ 2082850 h 6858000"/>
              <a:gd name="connsiteX841" fmla="*/ 7982768 w 12192000"/>
              <a:gd name="connsiteY841" fmla="*/ 2100412 h 6858000"/>
              <a:gd name="connsiteX842" fmla="*/ 8045324 w 12192000"/>
              <a:gd name="connsiteY842" fmla="*/ 1938281 h 6858000"/>
              <a:gd name="connsiteX843" fmla="*/ 8247094 w 12192000"/>
              <a:gd name="connsiteY843" fmla="*/ 1417769 h 6858000"/>
              <a:gd name="connsiteX844" fmla="*/ 8248718 w 12192000"/>
              <a:gd name="connsiteY844" fmla="*/ 1505632 h 6858000"/>
              <a:gd name="connsiteX845" fmla="*/ 8246409 w 12192000"/>
              <a:gd name="connsiteY845" fmla="*/ 1519292 h 6858000"/>
              <a:gd name="connsiteX846" fmla="*/ 8257356 w 12192000"/>
              <a:gd name="connsiteY846" fmla="*/ 1508374 h 6858000"/>
              <a:gd name="connsiteX847" fmla="*/ 8269518 w 12192000"/>
              <a:gd name="connsiteY847" fmla="*/ 1481272 h 6858000"/>
              <a:gd name="connsiteX848" fmla="*/ 8240249 w 12192000"/>
              <a:gd name="connsiteY848" fmla="*/ 1350738 h 6858000"/>
              <a:gd name="connsiteX849" fmla="*/ 8261617 w 12192000"/>
              <a:gd name="connsiteY849" fmla="*/ 1129778 h 6858000"/>
              <a:gd name="connsiteX850" fmla="*/ 8250159 w 12192000"/>
              <a:gd name="connsiteY850" fmla="*/ 981171 h 6858000"/>
              <a:gd name="connsiteX851" fmla="*/ 8252002 w 12192000"/>
              <a:gd name="connsiteY851" fmla="*/ 955703 h 6858000"/>
              <a:gd name="connsiteX852" fmla="*/ 8250050 w 12192000"/>
              <a:gd name="connsiteY852" fmla="*/ 951841 h 6858000"/>
              <a:gd name="connsiteX853" fmla="*/ 8246024 w 12192000"/>
              <a:gd name="connsiteY853" fmla="*/ 937090 h 6858000"/>
              <a:gd name="connsiteX854" fmla="*/ 8234206 w 12192000"/>
              <a:gd name="connsiteY854" fmla="*/ 907237 h 6858000"/>
              <a:gd name="connsiteX855" fmla="*/ 8229149 w 12192000"/>
              <a:gd name="connsiteY855" fmla="*/ 896618 h 6858000"/>
              <a:gd name="connsiteX856" fmla="*/ 8211966 w 12192000"/>
              <a:gd name="connsiteY856" fmla="*/ 814893 h 6858000"/>
              <a:gd name="connsiteX857" fmla="*/ 8221582 w 12192000"/>
              <a:gd name="connsiteY857" fmla="*/ 772449 h 6858000"/>
              <a:gd name="connsiteX858" fmla="*/ 8220899 w 12192000"/>
              <a:gd name="connsiteY858" fmla="*/ 686342 h 6858000"/>
              <a:gd name="connsiteX859" fmla="*/ 8224531 w 12192000"/>
              <a:gd name="connsiteY859" fmla="*/ 679492 h 6858000"/>
              <a:gd name="connsiteX860" fmla="*/ 8237512 w 12192000"/>
              <a:gd name="connsiteY860" fmla="*/ 627426 h 6858000"/>
              <a:gd name="connsiteX861" fmla="*/ 8233429 w 12192000"/>
              <a:gd name="connsiteY861" fmla="*/ 597448 h 6858000"/>
              <a:gd name="connsiteX862" fmla="*/ 8212508 w 12192000"/>
              <a:gd name="connsiteY862" fmla="*/ 565479 h 6858000"/>
              <a:gd name="connsiteX863" fmla="*/ 8187793 w 12192000"/>
              <a:gd name="connsiteY863" fmla="*/ 568039 h 6858000"/>
              <a:gd name="connsiteX864" fmla="*/ 8173831 w 12192000"/>
              <a:gd name="connsiteY864" fmla="*/ 568172 h 6858000"/>
              <a:gd name="connsiteX865" fmla="*/ 8200720 w 12192000"/>
              <a:gd name="connsiteY865" fmla="*/ 582826 h 6858000"/>
              <a:gd name="connsiteX866" fmla="*/ 8206927 w 12192000"/>
              <a:gd name="connsiteY866" fmla="*/ 611046 h 6858000"/>
              <a:gd name="connsiteX867" fmla="*/ 8179123 w 12192000"/>
              <a:gd name="connsiteY867" fmla="*/ 626004 h 6858000"/>
              <a:gd name="connsiteX868" fmla="*/ 8178084 w 12192000"/>
              <a:gd name="connsiteY868" fmla="*/ 641762 h 6858000"/>
              <a:gd name="connsiteX869" fmla="*/ 8165609 w 12192000"/>
              <a:gd name="connsiteY869" fmla="*/ 660895 h 6858000"/>
              <a:gd name="connsiteX870" fmla="*/ 8164542 w 12192000"/>
              <a:gd name="connsiteY870" fmla="*/ 626547 h 6858000"/>
              <a:gd name="connsiteX871" fmla="*/ 8173251 w 12192000"/>
              <a:gd name="connsiteY871" fmla="*/ 607063 h 6858000"/>
              <a:gd name="connsiteX872" fmla="*/ 8183554 w 12192000"/>
              <a:gd name="connsiteY872" fmla="*/ 578769 h 6858000"/>
              <a:gd name="connsiteX873" fmla="*/ 8173227 w 12192000"/>
              <a:gd name="connsiteY873" fmla="*/ 568178 h 6858000"/>
              <a:gd name="connsiteX874" fmla="*/ 8166436 w 12192000"/>
              <a:gd name="connsiteY874" fmla="*/ 568243 h 6858000"/>
              <a:gd name="connsiteX875" fmla="*/ 8153921 w 12192000"/>
              <a:gd name="connsiteY875" fmla="*/ 553255 h 6858000"/>
              <a:gd name="connsiteX876" fmla="*/ 8161283 w 12192000"/>
              <a:gd name="connsiteY876" fmla="*/ 508277 h 6858000"/>
              <a:gd name="connsiteX877" fmla="*/ 8160804 w 12192000"/>
              <a:gd name="connsiteY877" fmla="*/ 506329 h 6858000"/>
              <a:gd name="connsiteX878" fmla="*/ 8157930 w 12192000"/>
              <a:gd name="connsiteY878" fmla="*/ 506273 h 6858000"/>
              <a:gd name="connsiteX879" fmla="*/ 8148283 w 12192000"/>
              <a:gd name="connsiteY879" fmla="*/ 498610 h 6858000"/>
              <a:gd name="connsiteX880" fmla="*/ 8151441 w 12192000"/>
              <a:gd name="connsiteY880" fmla="*/ 489812 h 6858000"/>
              <a:gd name="connsiteX881" fmla="*/ 8155617 w 12192000"/>
              <a:gd name="connsiteY881" fmla="*/ 488510 h 6858000"/>
              <a:gd name="connsiteX882" fmla="*/ 8153576 w 12192000"/>
              <a:gd name="connsiteY882" fmla="*/ 473522 h 6858000"/>
              <a:gd name="connsiteX883" fmla="*/ 8161264 w 12192000"/>
              <a:gd name="connsiteY883" fmla="*/ 446543 h 6858000"/>
              <a:gd name="connsiteX884" fmla="*/ 8166068 w 12192000"/>
              <a:gd name="connsiteY884" fmla="*/ 431135 h 6858000"/>
              <a:gd name="connsiteX885" fmla="*/ 8164017 w 12192000"/>
              <a:gd name="connsiteY885" fmla="*/ 427773 h 6858000"/>
              <a:gd name="connsiteX886" fmla="*/ 8164944 w 12192000"/>
              <a:gd name="connsiteY886" fmla="*/ 381559 h 6858000"/>
              <a:gd name="connsiteX887" fmla="*/ 8157649 w 12192000"/>
              <a:gd name="connsiteY887" fmla="*/ 345151 h 6858000"/>
              <a:gd name="connsiteX888" fmla="*/ 8135933 w 12192000"/>
              <a:gd name="connsiteY888" fmla="*/ 281606 h 6858000"/>
              <a:gd name="connsiteX889" fmla="*/ 8143949 w 12192000"/>
              <a:gd name="connsiteY889" fmla="*/ 272630 h 6858000"/>
              <a:gd name="connsiteX890" fmla="*/ 8160833 w 12192000"/>
              <a:gd name="connsiteY890" fmla="*/ 216488 h 6858000"/>
              <a:gd name="connsiteX891" fmla="*/ 8177231 w 12192000"/>
              <a:gd name="connsiteY891" fmla="*/ 170024 h 6858000"/>
              <a:gd name="connsiteX892" fmla="*/ 8192093 w 12192000"/>
              <a:gd name="connsiteY892" fmla="*/ 160628 h 6858000"/>
              <a:gd name="connsiteX893" fmla="*/ 8197198 w 12192000"/>
              <a:gd name="connsiteY893" fmla="*/ 157339 h 6858000"/>
              <a:gd name="connsiteX894" fmla="*/ 8199759 w 12192000"/>
              <a:gd name="connsiteY894" fmla="*/ 140796 h 6858000"/>
              <a:gd name="connsiteX895" fmla="*/ 8200266 w 12192000"/>
              <a:gd name="connsiteY895" fmla="*/ 138834 h 6858000"/>
              <a:gd name="connsiteX896" fmla="*/ 8195473 w 12192000"/>
              <a:gd name="connsiteY896" fmla="*/ 127751 h 6858000"/>
              <a:gd name="connsiteX897" fmla="*/ 8187419 w 12192000"/>
              <a:gd name="connsiteY897" fmla="*/ 98250 h 6858000"/>
              <a:gd name="connsiteX898" fmla="*/ 8163559 w 12192000"/>
              <a:gd name="connsiteY898" fmla="*/ 62623 h 6858000"/>
              <a:gd name="connsiteX899" fmla="*/ 8106575 w 12192000"/>
              <a:gd name="connsiteY899" fmla="*/ 16934 h 6858000"/>
              <a:gd name="connsiteX900" fmla="*/ 8099528 w 12192000"/>
              <a:gd name="connsiteY900" fmla="*/ 291 h 6858000"/>
              <a:gd name="connsiteX901" fmla="*/ 7990475 w 12192000"/>
              <a:gd name="connsiteY901" fmla="*/ 0 h 6858000"/>
              <a:gd name="connsiteX902" fmla="*/ 8075173 w 12192000"/>
              <a:gd name="connsiteY902" fmla="*/ 0 h 6858000"/>
              <a:gd name="connsiteX903" fmla="*/ 8090974 w 12192000"/>
              <a:gd name="connsiteY903" fmla="*/ 9984 h 6858000"/>
              <a:gd name="connsiteX904" fmla="*/ 8094045 w 12192000"/>
              <a:gd name="connsiteY904" fmla="*/ 20840 h 6858000"/>
              <a:gd name="connsiteX905" fmla="*/ 8094955 w 12192000"/>
              <a:gd name="connsiteY905" fmla="*/ 26845 h 6858000"/>
              <a:gd name="connsiteX906" fmla="*/ 8088632 w 12192000"/>
              <a:gd name="connsiteY906" fmla="*/ 27102 h 6858000"/>
              <a:gd name="connsiteX907" fmla="*/ 8076514 w 12192000"/>
              <a:gd name="connsiteY907" fmla="*/ 29355 h 6858000"/>
              <a:gd name="connsiteX908" fmla="*/ 8067206 w 12192000"/>
              <a:gd name="connsiteY908" fmla="*/ 28065 h 6858000"/>
              <a:gd name="connsiteX909" fmla="*/ 8060706 w 12192000"/>
              <a:gd name="connsiteY909" fmla="*/ 23233 h 6858000"/>
              <a:gd name="connsiteX910" fmla="*/ 8037574 w 12192000"/>
              <a:gd name="connsiteY910" fmla="*/ 15580 h 6858000"/>
              <a:gd name="connsiteX911" fmla="*/ 7661996 w 12192000"/>
              <a:gd name="connsiteY911" fmla="*/ 0 h 6858000"/>
              <a:gd name="connsiteX912" fmla="*/ 7707371 w 12192000"/>
              <a:gd name="connsiteY912" fmla="*/ 0 h 6858000"/>
              <a:gd name="connsiteX913" fmla="*/ 7714681 w 12192000"/>
              <a:gd name="connsiteY913" fmla="*/ 2254 h 6858000"/>
              <a:gd name="connsiteX914" fmla="*/ 7730772 w 12192000"/>
              <a:gd name="connsiteY914" fmla="*/ 17865 h 6858000"/>
              <a:gd name="connsiteX915" fmla="*/ 7769991 w 12192000"/>
              <a:gd name="connsiteY915" fmla="*/ 22786 h 6858000"/>
              <a:gd name="connsiteX916" fmla="*/ 7845488 w 12192000"/>
              <a:gd name="connsiteY916" fmla="*/ 28974 h 6858000"/>
              <a:gd name="connsiteX917" fmla="*/ 7864788 w 12192000"/>
              <a:gd name="connsiteY917" fmla="*/ 32675 h 6858000"/>
              <a:gd name="connsiteX918" fmla="*/ 7877797 w 12192000"/>
              <a:gd name="connsiteY918" fmla="*/ 30716 h 6858000"/>
              <a:gd name="connsiteX919" fmla="*/ 7893605 w 12192000"/>
              <a:gd name="connsiteY919" fmla="*/ 36839 h 6858000"/>
              <a:gd name="connsiteX920" fmla="*/ 7905778 w 12192000"/>
              <a:gd name="connsiteY920" fmla="*/ 49812 h 6858000"/>
              <a:gd name="connsiteX921" fmla="*/ 7890167 w 12192000"/>
              <a:gd name="connsiteY921" fmla="*/ 54489 h 6858000"/>
              <a:gd name="connsiteX922" fmla="*/ 7741363 w 12192000"/>
              <a:gd name="connsiteY922" fmla="*/ 41050 h 6858000"/>
              <a:gd name="connsiteX923" fmla="*/ 7688658 w 12192000"/>
              <a:gd name="connsiteY923" fmla="*/ 36140 h 6858000"/>
              <a:gd name="connsiteX924" fmla="*/ 7656773 w 12192000"/>
              <a:gd name="connsiteY924" fmla="*/ 21117 h 6858000"/>
              <a:gd name="connsiteX925" fmla="*/ 7658422 w 12192000"/>
              <a:gd name="connsiteY925" fmla="*/ 24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</a:cxnLst>
            <a:rect l="l" t="t" r="r" b="b"/>
            <a:pathLst>
              <a:path w="12192000" h="6858000">
                <a:moveTo>
                  <a:pt x="9313213" y="6492624"/>
                </a:moveTo>
                <a:lnTo>
                  <a:pt x="9283702" y="6499008"/>
                </a:lnTo>
                <a:lnTo>
                  <a:pt x="9307366" y="6502453"/>
                </a:lnTo>
                <a:close/>
                <a:moveTo>
                  <a:pt x="6907872" y="5434699"/>
                </a:moveTo>
                <a:lnTo>
                  <a:pt x="6921662" y="5437847"/>
                </a:lnTo>
                <a:lnTo>
                  <a:pt x="6896897" y="5457774"/>
                </a:lnTo>
                <a:cubicBezTo>
                  <a:pt x="6901009" y="5443791"/>
                  <a:pt x="6903066" y="5436799"/>
                  <a:pt x="6907872" y="5434699"/>
                </a:cubicBezTo>
                <a:close/>
                <a:moveTo>
                  <a:pt x="7113875" y="5289876"/>
                </a:moveTo>
                <a:cubicBezTo>
                  <a:pt x="6775952" y="5413112"/>
                  <a:pt x="6610986" y="5290186"/>
                  <a:pt x="6278624" y="5508486"/>
                </a:cubicBezTo>
                <a:cubicBezTo>
                  <a:pt x="6262176" y="5564416"/>
                  <a:pt x="6369333" y="5541982"/>
                  <a:pt x="6399569" y="5553147"/>
                </a:cubicBezTo>
                <a:cubicBezTo>
                  <a:pt x="6022189" y="5739320"/>
                  <a:pt x="5749998" y="5916862"/>
                  <a:pt x="5343659" y="6059703"/>
                </a:cubicBezTo>
                <a:lnTo>
                  <a:pt x="5186445" y="6110388"/>
                </a:lnTo>
                <a:lnTo>
                  <a:pt x="5170276" y="6171276"/>
                </a:lnTo>
                <a:lnTo>
                  <a:pt x="5008556" y="6206589"/>
                </a:lnTo>
                <a:cubicBezTo>
                  <a:pt x="4947075" y="6216503"/>
                  <a:pt x="4887397" y="6222423"/>
                  <a:pt x="4837008" y="6222454"/>
                </a:cubicBezTo>
                <a:lnTo>
                  <a:pt x="4883253" y="6202254"/>
                </a:lnTo>
                <a:cubicBezTo>
                  <a:pt x="4929496" y="6182054"/>
                  <a:pt x="4965854" y="6195481"/>
                  <a:pt x="4939387" y="6148428"/>
                </a:cubicBezTo>
                <a:cubicBezTo>
                  <a:pt x="4939387" y="6148428"/>
                  <a:pt x="4893140" y="6168629"/>
                  <a:pt x="4856785" y="6155202"/>
                </a:cubicBezTo>
                <a:lnTo>
                  <a:pt x="4830320" y="6108152"/>
                </a:lnTo>
                <a:cubicBezTo>
                  <a:pt x="4665117" y="6121701"/>
                  <a:pt x="4635448" y="6222578"/>
                  <a:pt x="4727939" y="6182177"/>
                </a:cubicBezTo>
                <a:lnTo>
                  <a:pt x="4681695" y="6202379"/>
                </a:lnTo>
                <a:cubicBezTo>
                  <a:pt x="4635448" y="6222578"/>
                  <a:pt x="4625561" y="6256204"/>
                  <a:pt x="4625561" y="6256204"/>
                </a:cubicBezTo>
                <a:cubicBezTo>
                  <a:pt x="4661916" y="6269630"/>
                  <a:pt x="4708161" y="6249428"/>
                  <a:pt x="4744520" y="6262857"/>
                </a:cubicBezTo>
                <a:cubicBezTo>
                  <a:pt x="4853584" y="6303131"/>
                  <a:pt x="5008896" y="6323209"/>
                  <a:pt x="4787561" y="6390585"/>
                </a:cubicBezTo>
                <a:cubicBezTo>
                  <a:pt x="5210455" y="6323085"/>
                  <a:pt x="5514390" y="6248932"/>
                  <a:pt x="5791860" y="6127729"/>
                </a:cubicBezTo>
                <a:cubicBezTo>
                  <a:pt x="6019811" y="6072118"/>
                  <a:pt x="6206863" y="6001399"/>
                  <a:pt x="6433876" y="5929715"/>
                </a:cubicBezTo>
                <a:lnTo>
                  <a:pt x="6652740" y="5865413"/>
                </a:lnTo>
                <a:lnTo>
                  <a:pt x="6667710" y="5809037"/>
                </a:lnTo>
                <a:lnTo>
                  <a:pt x="6604489" y="5831375"/>
                </a:lnTo>
                <a:cubicBezTo>
                  <a:pt x="6480590" y="5841537"/>
                  <a:pt x="6486753" y="5794886"/>
                  <a:pt x="6404201" y="5799349"/>
                </a:cubicBezTo>
                <a:cubicBezTo>
                  <a:pt x="6376684" y="5800839"/>
                  <a:pt x="6339311" y="5808005"/>
                  <a:pt x="6283979" y="5824850"/>
                </a:cubicBezTo>
                <a:cubicBezTo>
                  <a:pt x="6244349" y="5856811"/>
                  <a:pt x="6191706" y="5881639"/>
                  <a:pt x="6129560" y="5902375"/>
                </a:cubicBezTo>
                <a:lnTo>
                  <a:pt x="5930777" y="5952180"/>
                </a:lnTo>
                <a:lnTo>
                  <a:pt x="5983035" y="5917419"/>
                </a:lnTo>
                <a:cubicBezTo>
                  <a:pt x="6007571" y="5897655"/>
                  <a:pt x="6027780" y="5877023"/>
                  <a:pt x="6042534" y="5855343"/>
                </a:cubicBezTo>
                <a:cubicBezTo>
                  <a:pt x="6317323" y="5832804"/>
                  <a:pt x="6594773" y="5687238"/>
                  <a:pt x="6850211" y="5502539"/>
                </a:cubicBezTo>
                <a:lnTo>
                  <a:pt x="6880447" y="5513706"/>
                </a:lnTo>
                <a:lnTo>
                  <a:pt x="6888672" y="5485740"/>
                </a:lnTo>
                <a:cubicBezTo>
                  <a:pt x="6918909" y="5496905"/>
                  <a:pt x="6965594" y="5452139"/>
                  <a:pt x="6965594" y="5452139"/>
                </a:cubicBezTo>
                <a:cubicBezTo>
                  <a:pt x="7004056" y="5435339"/>
                  <a:pt x="6973819" y="5424174"/>
                  <a:pt x="6935357" y="5440974"/>
                </a:cubicBezTo>
                <a:lnTo>
                  <a:pt x="6921662" y="5437847"/>
                </a:lnTo>
                <a:lnTo>
                  <a:pt x="6955904" y="5410292"/>
                </a:lnTo>
                <a:cubicBezTo>
                  <a:pt x="7027881" y="5368568"/>
                  <a:pt x="7124216" y="5340199"/>
                  <a:pt x="7113875" y="5289876"/>
                </a:cubicBezTo>
                <a:close/>
                <a:moveTo>
                  <a:pt x="4248306" y="5250616"/>
                </a:moveTo>
                <a:lnTo>
                  <a:pt x="4225386" y="5261349"/>
                </a:lnTo>
                <a:lnTo>
                  <a:pt x="4155183" y="5296935"/>
                </a:lnTo>
                <a:lnTo>
                  <a:pt x="4162782" y="5295683"/>
                </a:lnTo>
                <a:lnTo>
                  <a:pt x="4252644" y="5270486"/>
                </a:lnTo>
                <a:lnTo>
                  <a:pt x="4250758" y="5260702"/>
                </a:lnTo>
                <a:close/>
                <a:moveTo>
                  <a:pt x="11474102" y="5127327"/>
                </a:moveTo>
                <a:lnTo>
                  <a:pt x="11487898" y="5133238"/>
                </a:lnTo>
                <a:lnTo>
                  <a:pt x="11457583" y="5148266"/>
                </a:lnTo>
                <a:cubicBezTo>
                  <a:pt x="11464927" y="5135070"/>
                  <a:pt x="11468601" y="5128472"/>
                  <a:pt x="11474102" y="5127327"/>
                </a:cubicBezTo>
                <a:close/>
                <a:moveTo>
                  <a:pt x="11833593" y="4780074"/>
                </a:moveTo>
                <a:cubicBezTo>
                  <a:pt x="11463521" y="5043575"/>
                  <a:pt x="11472264" y="4974629"/>
                  <a:pt x="11076028" y="5127056"/>
                </a:cubicBezTo>
                <a:cubicBezTo>
                  <a:pt x="11046648" y="5179839"/>
                  <a:pt x="10918604" y="5165482"/>
                  <a:pt x="10947933" y="5182716"/>
                </a:cubicBezTo>
                <a:cubicBezTo>
                  <a:pt x="10440725" y="5462441"/>
                  <a:pt x="10392485" y="5420761"/>
                  <a:pt x="9934908" y="5482762"/>
                </a:cubicBezTo>
                <a:lnTo>
                  <a:pt x="9622931" y="5509444"/>
                </a:lnTo>
                <a:lnTo>
                  <a:pt x="9467025" y="5562898"/>
                </a:lnTo>
                <a:lnTo>
                  <a:pt x="9476653" y="5560316"/>
                </a:lnTo>
                <a:lnTo>
                  <a:pt x="9463425" y="5569798"/>
                </a:lnTo>
                <a:lnTo>
                  <a:pt x="9442531" y="5609849"/>
                </a:lnTo>
                <a:lnTo>
                  <a:pt x="9455982" y="5617122"/>
                </a:lnTo>
                <a:cubicBezTo>
                  <a:pt x="9470191" y="5620000"/>
                  <a:pt x="9491281" y="5621446"/>
                  <a:pt x="9520625" y="5621177"/>
                </a:cubicBezTo>
                <a:lnTo>
                  <a:pt x="9654527" y="5592923"/>
                </a:lnTo>
                <a:lnTo>
                  <a:pt x="9640948" y="5601148"/>
                </a:lnTo>
                <a:cubicBezTo>
                  <a:pt x="9520634" y="5660950"/>
                  <a:pt x="9276533" y="5721087"/>
                  <a:pt x="9118659" y="5724048"/>
                </a:cubicBezTo>
                <a:cubicBezTo>
                  <a:pt x="9134620" y="5716695"/>
                  <a:pt x="9131561" y="5719767"/>
                  <a:pt x="9166543" y="5701985"/>
                </a:cubicBezTo>
                <a:cubicBezTo>
                  <a:pt x="9201523" y="5684204"/>
                  <a:pt x="9357151" y="5666211"/>
                  <a:pt x="9328543" y="5617360"/>
                </a:cubicBezTo>
                <a:cubicBezTo>
                  <a:pt x="9328543" y="5617360"/>
                  <a:pt x="9176180" y="5666529"/>
                  <a:pt x="9137935" y="5653135"/>
                </a:cubicBezTo>
                <a:cubicBezTo>
                  <a:pt x="9128398" y="5636852"/>
                  <a:pt x="9135763" y="5607063"/>
                  <a:pt x="9109330" y="5604284"/>
                </a:cubicBezTo>
                <a:cubicBezTo>
                  <a:pt x="9082896" y="5601504"/>
                  <a:pt x="9021841" y="5625989"/>
                  <a:pt x="8979333" y="5636455"/>
                </a:cubicBezTo>
                <a:cubicBezTo>
                  <a:pt x="8936823" y="5646922"/>
                  <a:pt x="8913016" y="5643278"/>
                  <a:pt x="8854273" y="5667077"/>
                </a:cubicBezTo>
                <a:cubicBezTo>
                  <a:pt x="8795530" y="5690877"/>
                  <a:pt x="8626880" y="5779248"/>
                  <a:pt x="8626880" y="5779248"/>
                </a:cubicBezTo>
                <a:cubicBezTo>
                  <a:pt x="8665123" y="5792641"/>
                  <a:pt x="8794220" y="5799774"/>
                  <a:pt x="8832468" y="5813168"/>
                </a:cubicBezTo>
                <a:cubicBezTo>
                  <a:pt x="8947201" y="5853347"/>
                  <a:pt x="9587397" y="5773144"/>
                  <a:pt x="9357620" y="5848006"/>
                </a:cubicBezTo>
                <a:cubicBezTo>
                  <a:pt x="9797897" y="5769196"/>
                  <a:pt x="9832032" y="5889928"/>
                  <a:pt x="10119329" y="5757545"/>
                </a:cubicBezTo>
                <a:cubicBezTo>
                  <a:pt x="10356256" y="5694896"/>
                  <a:pt x="10585537" y="5674183"/>
                  <a:pt x="10821154" y="5594692"/>
                </a:cubicBezTo>
                <a:lnTo>
                  <a:pt x="10913513" y="5422747"/>
                </a:lnTo>
                <a:lnTo>
                  <a:pt x="11101191" y="5382732"/>
                </a:lnTo>
                <a:cubicBezTo>
                  <a:pt x="11257100" y="5347383"/>
                  <a:pt x="11244774" y="5250869"/>
                  <a:pt x="11398871" y="5183813"/>
                </a:cubicBezTo>
                <a:lnTo>
                  <a:pt x="11428202" y="5201047"/>
                </a:lnTo>
                <a:lnTo>
                  <a:pt x="11442891" y="5174657"/>
                </a:lnTo>
                <a:lnTo>
                  <a:pt x="11530933" y="5156343"/>
                </a:lnTo>
                <a:cubicBezTo>
                  <a:pt x="11574955" y="5147188"/>
                  <a:pt x="11545623" y="5129953"/>
                  <a:pt x="11501604" y="5139108"/>
                </a:cubicBezTo>
                <a:lnTo>
                  <a:pt x="11487898" y="5133238"/>
                </a:lnTo>
                <a:lnTo>
                  <a:pt x="11529819" y="5112457"/>
                </a:lnTo>
                <a:cubicBezTo>
                  <a:pt x="11614428" y="5085013"/>
                  <a:pt x="11833556" y="4832587"/>
                  <a:pt x="11833593" y="4780074"/>
                </a:cubicBezTo>
                <a:close/>
                <a:moveTo>
                  <a:pt x="5833845" y="4408656"/>
                </a:moveTo>
                <a:lnTo>
                  <a:pt x="5777106" y="4425958"/>
                </a:lnTo>
                <a:cubicBezTo>
                  <a:pt x="5729834" y="4440423"/>
                  <a:pt x="5682792" y="4457034"/>
                  <a:pt x="5628695" y="4490707"/>
                </a:cubicBezTo>
                <a:cubicBezTo>
                  <a:pt x="5619811" y="4490607"/>
                  <a:pt x="5594066" y="4498886"/>
                  <a:pt x="5586096" y="4507366"/>
                </a:cubicBezTo>
                <a:lnTo>
                  <a:pt x="5536355" y="4531768"/>
                </a:lnTo>
                <a:lnTo>
                  <a:pt x="5515365" y="4547122"/>
                </a:lnTo>
                <a:lnTo>
                  <a:pt x="5502659" y="4561284"/>
                </a:lnTo>
                <a:lnTo>
                  <a:pt x="5496606" y="4560740"/>
                </a:lnTo>
                <a:cubicBezTo>
                  <a:pt x="5494703" y="4561953"/>
                  <a:pt x="5494294" y="4565143"/>
                  <a:pt x="5493468" y="4571522"/>
                </a:cubicBezTo>
                <a:lnTo>
                  <a:pt x="5502659" y="4561284"/>
                </a:lnTo>
                <a:lnTo>
                  <a:pt x="5508669" y="4561823"/>
                </a:lnTo>
                <a:cubicBezTo>
                  <a:pt x="5523873" y="4552121"/>
                  <a:pt x="5537428" y="4555180"/>
                  <a:pt x="5522226" y="4564883"/>
                </a:cubicBezTo>
                <a:cubicBezTo>
                  <a:pt x="5522226" y="4564883"/>
                  <a:pt x="5505374" y="4587344"/>
                  <a:pt x="5491819" y="4584283"/>
                </a:cubicBezTo>
                <a:lnTo>
                  <a:pt x="5490171" y="4597043"/>
                </a:lnTo>
                <a:lnTo>
                  <a:pt x="5476618" y="4593983"/>
                </a:lnTo>
                <a:cubicBezTo>
                  <a:pt x="5380456" y="4690467"/>
                  <a:pt x="5272387" y="4771129"/>
                  <a:pt x="5157358" y="4797688"/>
                </a:cubicBezTo>
                <a:lnTo>
                  <a:pt x="5121095" y="4838885"/>
                </a:lnTo>
                <a:lnTo>
                  <a:pt x="5129127" y="4834665"/>
                </a:lnTo>
                <a:cubicBezTo>
                  <a:pt x="5356551" y="4710720"/>
                  <a:pt x="5559773" y="4590629"/>
                  <a:pt x="5733680" y="4477572"/>
                </a:cubicBezTo>
                <a:close/>
                <a:moveTo>
                  <a:pt x="4682012" y="4265945"/>
                </a:moveTo>
                <a:cubicBezTo>
                  <a:pt x="4673134" y="4265955"/>
                  <a:pt x="4657627" y="4266947"/>
                  <a:pt x="4634333" y="4267544"/>
                </a:cubicBezTo>
                <a:cubicBezTo>
                  <a:pt x="4541161" y="4269933"/>
                  <a:pt x="4172765" y="4330013"/>
                  <a:pt x="4055046" y="4343915"/>
                </a:cubicBezTo>
                <a:cubicBezTo>
                  <a:pt x="3937328" y="4357817"/>
                  <a:pt x="3923045" y="4314004"/>
                  <a:pt x="3928022" y="4350958"/>
                </a:cubicBezTo>
                <a:cubicBezTo>
                  <a:pt x="3918958" y="4390465"/>
                  <a:pt x="3961788" y="4539439"/>
                  <a:pt x="3954714" y="4603932"/>
                </a:cubicBezTo>
                <a:cubicBezTo>
                  <a:pt x="3947641" y="4668425"/>
                  <a:pt x="3945872" y="4733394"/>
                  <a:pt x="3948764" y="4829818"/>
                </a:cubicBezTo>
                <a:cubicBezTo>
                  <a:pt x="3951655" y="4926243"/>
                  <a:pt x="3964899" y="5099489"/>
                  <a:pt x="3972062" y="5182481"/>
                </a:cubicBezTo>
                <a:cubicBezTo>
                  <a:pt x="3977434" y="5244725"/>
                  <a:pt x="3991435" y="5275157"/>
                  <a:pt x="3993888" y="5301612"/>
                </a:cubicBezTo>
                <a:lnTo>
                  <a:pt x="3992798" y="5314897"/>
                </a:lnTo>
                <a:lnTo>
                  <a:pt x="4044917" y="5296730"/>
                </a:lnTo>
                <a:cubicBezTo>
                  <a:pt x="4097966" y="5277518"/>
                  <a:pt x="4142339" y="5257988"/>
                  <a:pt x="4166792" y="5230677"/>
                </a:cubicBezTo>
                <a:cubicBezTo>
                  <a:pt x="4203975" y="5212807"/>
                  <a:pt x="4217941" y="5212677"/>
                  <a:pt x="4229801" y="5215354"/>
                </a:cubicBezTo>
                <a:lnTo>
                  <a:pt x="4240308" y="5217727"/>
                </a:lnTo>
                <a:lnTo>
                  <a:pt x="4229329" y="5172572"/>
                </a:lnTo>
                <a:cubicBezTo>
                  <a:pt x="4198615" y="5053728"/>
                  <a:pt x="4162306" y="4933770"/>
                  <a:pt x="4156038" y="4863498"/>
                </a:cubicBezTo>
                <a:cubicBezTo>
                  <a:pt x="4143504" y="4722955"/>
                  <a:pt x="4112710" y="4723557"/>
                  <a:pt x="4193837" y="4631699"/>
                </a:cubicBezTo>
                <a:cubicBezTo>
                  <a:pt x="4274964" y="4539841"/>
                  <a:pt x="4532049" y="4402717"/>
                  <a:pt x="4614081" y="4329580"/>
                </a:cubicBezTo>
                <a:cubicBezTo>
                  <a:pt x="4675605" y="4274728"/>
                  <a:pt x="4708645" y="4265915"/>
                  <a:pt x="4682012" y="4265945"/>
                </a:cubicBezTo>
                <a:close/>
                <a:moveTo>
                  <a:pt x="6316140" y="4112787"/>
                </a:moveTo>
                <a:cubicBezTo>
                  <a:pt x="6238134" y="4171902"/>
                  <a:pt x="6164733" y="4211784"/>
                  <a:pt x="6098874" y="4249607"/>
                </a:cubicBezTo>
                <a:lnTo>
                  <a:pt x="6078668" y="4262101"/>
                </a:lnTo>
                <a:lnTo>
                  <a:pt x="6190588" y="4208042"/>
                </a:lnTo>
                <a:lnTo>
                  <a:pt x="6340527" y="4120091"/>
                </a:lnTo>
                <a:lnTo>
                  <a:pt x="6335824" y="4120509"/>
                </a:lnTo>
                <a:cubicBezTo>
                  <a:pt x="6325941" y="4121468"/>
                  <a:pt x="6317056" y="4121370"/>
                  <a:pt x="6316140" y="4112787"/>
                </a:cubicBezTo>
                <a:close/>
                <a:moveTo>
                  <a:pt x="11549474" y="3964035"/>
                </a:moveTo>
                <a:cubicBezTo>
                  <a:pt x="11546503" y="3987053"/>
                  <a:pt x="11545018" y="3998563"/>
                  <a:pt x="11538164" y="4002941"/>
                </a:cubicBezTo>
                <a:lnTo>
                  <a:pt x="11516326" y="4000984"/>
                </a:lnTo>
                <a:close/>
                <a:moveTo>
                  <a:pt x="6816832" y="3627781"/>
                </a:moveTo>
                <a:cubicBezTo>
                  <a:pt x="6821046" y="3625686"/>
                  <a:pt x="6823269" y="3625712"/>
                  <a:pt x="6823727" y="3630002"/>
                </a:cubicBezTo>
                <a:cubicBezTo>
                  <a:pt x="6815757" y="3638482"/>
                  <a:pt x="6798901" y="3646863"/>
                  <a:pt x="6797984" y="3638283"/>
                </a:cubicBezTo>
                <a:cubicBezTo>
                  <a:pt x="6806411" y="3634092"/>
                  <a:pt x="6812618" y="3629876"/>
                  <a:pt x="6816832" y="3627781"/>
                </a:cubicBezTo>
                <a:close/>
                <a:moveTo>
                  <a:pt x="7163143" y="3432811"/>
                </a:moveTo>
                <a:lnTo>
                  <a:pt x="7158103" y="3436652"/>
                </a:lnTo>
                <a:lnTo>
                  <a:pt x="7126747" y="3472451"/>
                </a:lnTo>
                <a:lnTo>
                  <a:pt x="7140458" y="3458495"/>
                </a:lnTo>
                <a:close/>
                <a:moveTo>
                  <a:pt x="7506464" y="3009458"/>
                </a:moveTo>
                <a:cubicBezTo>
                  <a:pt x="7500313" y="3018113"/>
                  <a:pt x="7494163" y="3026769"/>
                  <a:pt x="7488012" y="3035425"/>
                </a:cubicBezTo>
                <a:cubicBezTo>
                  <a:pt x="7464791" y="3067301"/>
                  <a:pt x="7441340" y="3097032"/>
                  <a:pt x="7409462" y="3130955"/>
                </a:cubicBezTo>
                <a:lnTo>
                  <a:pt x="7412280" y="3137522"/>
                </a:lnTo>
                <a:lnTo>
                  <a:pt x="7451625" y="3088304"/>
                </a:lnTo>
                <a:cubicBezTo>
                  <a:pt x="7469905" y="3062022"/>
                  <a:pt x="7488184" y="3035740"/>
                  <a:pt x="7506464" y="3009458"/>
                </a:cubicBezTo>
                <a:close/>
                <a:moveTo>
                  <a:pt x="9962473" y="2573771"/>
                </a:moveTo>
                <a:cubicBezTo>
                  <a:pt x="9954240" y="2575102"/>
                  <a:pt x="9948346" y="2584543"/>
                  <a:pt x="9948346" y="2584543"/>
                </a:cubicBezTo>
                <a:cubicBezTo>
                  <a:pt x="9954240" y="2575102"/>
                  <a:pt x="9954240" y="2575102"/>
                  <a:pt x="9962473" y="2573771"/>
                </a:cubicBezTo>
                <a:close/>
                <a:moveTo>
                  <a:pt x="7950425" y="2307325"/>
                </a:moveTo>
                <a:lnTo>
                  <a:pt x="7863707" y="2439739"/>
                </a:lnTo>
                <a:cubicBezTo>
                  <a:pt x="7835426" y="2486556"/>
                  <a:pt x="7807375" y="2535520"/>
                  <a:pt x="7777330" y="2586603"/>
                </a:cubicBezTo>
                <a:cubicBezTo>
                  <a:pt x="7725212" y="2680289"/>
                  <a:pt x="7664205" y="2773874"/>
                  <a:pt x="7594313" y="2867360"/>
                </a:cubicBezTo>
                <a:lnTo>
                  <a:pt x="7584451" y="2897328"/>
                </a:lnTo>
                <a:cubicBezTo>
                  <a:pt x="7630408" y="2831251"/>
                  <a:pt x="7676366" y="2765173"/>
                  <a:pt x="7722324" y="2699096"/>
                </a:cubicBezTo>
                <a:close/>
                <a:moveTo>
                  <a:pt x="8232121" y="1603802"/>
                </a:moveTo>
                <a:lnTo>
                  <a:pt x="8231724" y="1606141"/>
                </a:lnTo>
                <a:cubicBezTo>
                  <a:pt x="8204589" y="1663684"/>
                  <a:pt x="8175551" y="1750132"/>
                  <a:pt x="8151987" y="1829409"/>
                </a:cubicBezTo>
                <a:lnTo>
                  <a:pt x="8133960" y="1892860"/>
                </a:lnTo>
                <a:cubicBezTo>
                  <a:pt x="8133875" y="1892978"/>
                  <a:pt x="8133791" y="1893095"/>
                  <a:pt x="8133705" y="1893213"/>
                </a:cubicBezTo>
                <a:cubicBezTo>
                  <a:pt x="8131828" y="1896404"/>
                  <a:pt x="8130065" y="1900670"/>
                  <a:pt x="8130523" y="1904961"/>
                </a:cubicBezTo>
                <a:lnTo>
                  <a:pt x="8133960" y="1892860"/>
                </a:lnTo>
                <a:cubicBezTo>
                  <a:pt x="8135165" y="1891207"/>
                  <a:pt x="8136369" y="1889552"/>
                  <a:pt x="8137574" y="1887899"/>
                </a:cubicBezTo>
                <a:cubicBezTo>
                  <a:pt x="8147378" y="1896581"/>
                  <a:pt x="8148297" y="1905162"/>
                  <a:pt x="8140324" y="1913641"/>
                </a:cubicBezTo>
                <a:lnTo>
                  <a:pt x="8140439" y="1914714"/>
                </a:lnTo>
                <a:lnTo>
                  <a:pt x="8140655" y="1916714"/>
                </a:lnTo>
                <a:lnTo>
                  <a:pt x="8216914" y="1735624"/>
                </a:lnTo>
                <a:lnTo>
                  <a:pt x="8233176" y="1692628"/>
                </a:lnTo>
                <a:lnTo>
                  <a:pt x="8237452" y="1645208"/>
                </a:lnTo>
                <a:close/>
                <a:moveTo>
                  <a:pt x="8287351" y="1463489"/>
                </a:moveTo>
                <a:cubicBezTo>
                  <a:pt x="8285037" y="1495745"/>
                  <a:pt x="8283749" y="1525730"/>
                  <a:pt x="8282951" y="1554290"/>
                </a:cubicBezTo>
                <a:lnTo>
                  <a:pt x="8282825" y="1561350"/>
                </a:lnTo>
                <a:lnTo>
                  <a:pt x="8283828" y="1558699"/>
                </a:lnTo>
                <a:lnTo>
                  <a:pt x="8297748" y="1468465"/>
                </a:lnTo>
                <a:lnTo>
                  <a:pt x="8297617" y="1468226"/>
                </a:lnTo>
                <a:cubicBezTo>
                  <a:pt x="8295311" y="1465536"/>
                  <a:pt x="8292167" y="1463679"/>
                  <a:pt x="8287351" y="1463489"/>
                </a:cubicBezTo>
                <a:close/>
                <a:moveTo>
                  <a:pt x="7968738" y="836419"/>
                </a:moveTo>
                <a:cubicBezTo>
                  <a:pt x="7979554" y="835523"/>
                  <a:pt x="7980780" y="842192"/>
                  <a:pt x="7988168" y="847319"/>
                </a:cubicBezTo>
                <a:cubicBezTo>
                  <a:pt x="7978102" y="852936"/>
                  <a:pt x="7972614" y="867223"/>
                  <a:pt x="7960909" y="867823"/>
                </a:cubicBezTo>
                <a:cubicBezTo>
                  <a:pt x="7949885" y="869545"/>
                  <a:pt x="7946608" y="859515"/>
                  <a:pt x="7945999" y="850368"/>
                </a:cubicBezTo>
                <a:cubicBezTo>
                  <a:pt x="7945054" y="834847"/>
                  <a:pt x="7958811" y="837609"/>
                  <a:pt x="7968738" y="836419"/>
                </a:cubicBezTo>
                <a:close/>
                <a:moveTo>
                  <a:pt x="8168279" y="831753"/>
                </a:moveTo>
                <a:cubicBezTo>
                  <a:pt x="8175807" y="832454"/>
                  <a:pt x="8180667" y="832273"/>
                  <a:pt x="8182372" y="840887"/>
                </a:cubicBezTo>
                <a:cubicBezTo>
                  <a:pt x="8183393" y="848382"/>
                  <a:pt x="8173672" y="848746"/>
                  <a:pt x="8168672" y="853352"/>
                </a:cubicBezTo>
                <a:cubicBezTo>
                  <a:pt x="8157781" y="862275"/>
                  <a:pt x="8148397" y="869012"/>
                  <a:pt x="8137713" y="877106"/>
                </a:cubicBezTo>
                <a:cubicBezTo>
                  <a:pt x="8132364" y="886968"/>
                  <a:pt x="8126541" y="894881"/>
                  <a:pt x="8116473" y="900497"/>
                </a:cubicBezTo>
                <a:cubicBezTo>
                  <a:pt x="8110929" y="899559"/>
                  <a:pt x="8107231" y="902807"/>
                  <a:pt x="8103736" y="905230"/>
                </a:cubicBezTo>
                <a:cubicBezTo>
                  <a:pt x="8100245" y="907653"/>
                  <a:pt x="8097575" y="906770"/>
                  <a:pt x="8094017" y="905593"/>
                </a:cubicBezTo>
                <a:cubicBezTo>
                  <a:pt x="8087855" y="907133"/>
                  <a:pt x="8082583" y="908967"/>
                  <a:pt x="8075737" y="909387"/>
                </a:cubicBezTo>
                <a:cubicBezTo>
                  <a:pt x="8068892" y="909806"/>
                  <a:pt x="8062869" y="906920"/>
                  <a:pt x="8060753" y="899957"/>
                </a:cubicBezTo>
                <a:cubicBezTo>
                  <a:pt x="8058637" y="892996"/>
                  <a:pt x="8064593" y="892282"/>
                  <a:pt x="8069181" y="889327"/>
                </a:cubicBezTo>
                <a:cubicBezTo>
                  <a:pt x="8070278" y="888794"/>
                  <a:pt x="8073152" y="888851"/>
                  <a:pt x="8073359" y="888024"/>
                </a:cubicBezTo>
                <a:cubicBezTo>
                  <a:pt x="8077317" y="880835"/>
                  <a:pt x="8082211" y="875688"/>
                  <a:pt x="8087722" y="871752"/>
                </a:cubicBezTo>
                <a:lnTo>
                  <a:pt x="8092057" y="869589"/>
                </a:lnTo>
                <a:lnTo>
                  <a:pt x="8088262" y="870252"/>
                </a:lnTo>
                <a:cubicBezTo>
                  <a:pt x="8084617" y="868935"/>
                  <a:pt x="8080597" y="866711"/>
                  <a:pt x="8077826" y="866242"/>
                </a:cubicBezTo>
                <a:cubicBezTo>
                  <a:pt x="8080908" y="865473"/>
                  <a:pt x="8082208" y="864113"/>
                  <a:pt x="8085289" y="863344"/>
                </a:cubicBezTo>
                <a:cubicBezTo>
                  <a:pt x="8086726" y="863372"/>
                  <a:pt x="8090372" y="863235"/>
                  <a:pt x="8093230" y="863847"/>
                </a:cubicBezTo>
                <a:lnTo>
                  <a:pt x="8095748" y="867748"/>
                </a:lnTo>
                <a:lnTo>
                  <a:pt x="8105783" y="862742"/>
                </a:lnTo>
                <a:cubicBezTo>
                  <a:pt x="8118630" y="858046"/>
                  <a:pt x="8132664" y="854861"/>
                  <a:pt x="8145335" y="846528"/>
                </a:cubicBezTo>
                <a:cubicBezTo>
                  <a:pt x="8151160" y="838614"/>
                  <a:pt x="8159513" y="836010"/>
                  <a:pt x="8168279" y="831753"/>
                </a:cubicBezTo>
                <a:close/>
                <a:moveTo>
                  <a:pt x="8068424" y="811245"/>
                </a:moveTo>
                <a:cubicBezTo>
                  <a:pt x="8073902" y="808586"/>
                  <a:pt x="8080402" y="813417"/>
                  <a:pt x="8084436" y="816542"/>
                </a:cubicBezTo>
                <a:cubicBezTo>
                  <a:pt x="8086900" y="818251"/>
                  <a:pt x="8082995" y="822328"/>
                  <a:pt x="8084361" y="824570"/>
                </a:cubicBezTo>
                <a:cubicBezTo>
                  <a:pt x="8076215" y="826347"/>
                  <a:pt x="8070671" y="825408"/>
                  <a:pt x="8063283" y="820279"/>
                </a:cubicBezTo>
                <a:cubicBezTo>
                  <a:pt x="8064790" y="818096"/>
                  <a:pt x="8066232" y="812310"/>
                  <a:pt x="8068424" y="811245"/>
                </a:cubicBezTo>
                <a:close/>
                <a:moveTo>
                  <a:pt x="7960234" y="770090"/>
                </a:moveTo>
                <a:cubicBezTo>
                  <a:pt x="7963792" y="771266"/>
                  <a:pt x="7974130" y="768424"/>
                  <a:pt x="7974468" y="774797"/>
                </a:cubicBezTo>
                <a:cubicBezTo>
                  <a:pt x="7973982" y="784477"/>
                  <a:pt x="7963643" y="787319"/>
                  <a:pt x="7957341" y="793286"/>
                </a:cubicBezTo>
                <a:cubicBezTo>
                  <a:pt x="7956039" y="794644"/>
                  <a:pt x="7949605" y="793410"/>
                  <a:pt x="7947143" y="791701"/>
                </a:cubicBezTo>
                <a:cubicBezTo>
                  <a:pt x="7941945" y="785509"/>
                  <a:pt x="7947423" y="782849"/>
                  <a:pt x="7950439" y="778479"/>
                </a:cubicBezTo>
                <a:cubicBezTo>
                  <a:pt x="7953249" y="774934"/>
                  <a:pt x="7956535" y="773338"/>
                  <a:pt x="7960234" y="770090"/>
                </a:cubicBezTo>
                <a:close/>
                <a:moveTo>
                  <a:pt x="7809416" y="706780"/>
                </a:moveTo>
                <a:cubicBezTo>
                  <a:pt x="7816327" y="709961"/>
                  <a:pt x="7821666" y="711726"/>
                  <a:pt x="7819811" y="719164"/>
                </a:cubicBezTo>
                <a:cubicBezTo>
                  <a:pt x="7817338" y="729082"/>
                  <a:pt x="7808443" y="726139"/>
                  <a:pt x="7801185" y="728211"/>
                </a:cubicBezTo>
                <a:cubicBezTo>
                  <a:pt x="7787559" y="732649"/>
                  <a:pt x="7776125" y="736024"/>
                  <a:pt x="7762705" y="739637"/>
                </a:cubicBezTo>
                <a:cubicBezTo>
                  <a:pt x="7754212" y="746667"/>
                  <a:pt x="7745241" y="751751"/>
                  <a:pt x="7733329" y="753179"/>
                </a:cubicBezTo>
                <a:cubicBezTo>
                  <a:pt x="7728197" y="750586"/>
                  <a:pt x="7722925" y="752421"/>
                  <a:pt x="7718747" y="753723"/>
                </a:cubicBezTo>
                <a:cubicBezTo>
                  <a:pt x="7714572" y="755025"/>
                  <a:pt x="7712109" y="753316"/>
                  <a:pt x="7708962" y="750486"/>
                </a:cubicBezTo>
                <a:cubicBezTo>
                  <a:pt x="7702528" y="749252"/>
                  <a:pt x="7696571" y="749967"/>
                  <a:pt x="7690345" y="747906"/>
                </a:cubicBezTo>
                <a:cubicBezTo>
                  <a:pt x="7683912" y="746673"/>
                  <a:pt x="7678509" y="741307"/>
                  <a:pt x="7678378" y="734107"/>
                </a:cubicBezTo>
                <a:cubicBezTo>
                  <a:pt x="7678246" y="726907"/>
                  <a:pt x="7685569" y="728435"/>
                  <a:pt x="7690841" y="726600"/>
                </a:cubicBezTo>
                <a:cubicBezTo>
                  <a:pt x="7691938" y="726067"/>
                  <a:pt x="7694605" y="726950"/>
                  <a:pt x="7695701" y="726418"/>
                </a:cubicBezTo>
                <a:cubicBezTo>
                  <a:pt x="7720977" y="706152"/>
                  <a:pt x="7750400" y="719464"/>
                  <a:pt x="7781004" y="712589"/>
                </a:cubicBezTo>
                <a:cubicBezTo>
                  <a:pt x="7789086" y="707212"/>
                  <a:pt x="7798600" y="707675"/>
                  <a:pt x="7809416" y="706780"/>
                </a:cubicBezTo>
                <a:close/>
                <a:moveTo>
                  <a:pt x="8043045" y="704445"/>
                </a:moveTo>
                <a:cubicBezTo>
                  <a:pt x="8049272" y="706504"/>
                  <a:pt x="8053103" y="710455"/>
                  <a:pt x="8049676" y="716477"/>
                </a:cubicBezTo>
                <a:cubicBezTo>
                  <a:pt x="8047755" y="720315"/>
                  <a:pt x="8042754" y="724924"/>
                  <a:pt x="8036734" y="722037"/>
                </a:cubicBezTo>
                <a:cubicBezTo>
                  <a:pt x="8030711" y="719150"/>
                  <a:pt x="8027088" y="714373"/>
                  <a:pt x="8029419" y="708883"/>
                </a:cubicBezTo>
                <a:cubicBezTo>
                  <a:pt x="8031751" y="703391"/>
                  <a:pt x="8036818" y="702383"/>
                  <a:pt x="8043045" y="704445"/>
                </a:cubicBezTo>
                <a:close/>
                <a:moveTo>
                  <a:pt x="11399907" y="685470"/>
                </a:moveTo>
                <a:lnTo>
                  <a:pt x="11405175" y="692861"/>
                </a:lnTo>
                <a:cubicBezTo>
                  <a:pt x="11405746" y="691926"/>
                  <a:pt x="11406316" y="690990"/>
                  <a:pt x="11406887" y="690054"/>
                </a:cubicBezTo>
                <a:close/>
                <a:moveTo>
                  <a:pt x="8126782" y="680480"/>
                </a:moveTo>
                <a:cubicBezTo>
                  <a:pt x="8133251" y="680607"/>
                  <a:pt x="8139684" y="681840"/>
                  <a:pt x="8146834" y="685994"/>
                </a:cubicBezTo>
                <a:cubicBezTo>
                  <a:pt x="8146347" y="695675"/>
                  <a:pt x="8138883" y="698573"/>
                  <a:pt x="8131896" y="703419"/>
                </a:cubicBezTo>
                <a:cubicBezTo>
                  <a:pt x="8123685" y="701596"/>
                  <a:pt x="8117934" y="701483"/>
                  <a:pt x="8109243" y="697715"/>
                </a:cubicBezTo>
                <a:cubicBezTo>
                  <a:pt x="8100553" y="693945"/>
                  <a:pt x="8097342" y="687515"/>
                  <a:pt x="8106519" y="681605"/>
                </a:cubicBezTo>
                <a:cubicBezTo>
                  <a:pt x="8113810" y="681333"/>
                  <a:pt x="8120313" y="680353"/>
                  <a:pt x="8126782" y="680480"/>
                </a:cubicBezTo>
                <a:close/>
                <a:moveTo>
                  <a:pt x="7718552" y="657935"/>
                </a:moveTo>
                <a:cubicBezTo>
                  <a:pt x="7724507" y="657222"/>
                  <a:pt x="7728815" y="663120"/>
                  <a:pt x="7731550" y="667602"/>
                </a:cubicBezTo>
                <a:cubicBezTo>
                  <a:pt x="7732917" y="669845"/>
                  <a:pt x="7728329" y="672800"/>
                  <a:pt x="7728805" y="674747"/>
                </a:cubicBezTo>
                <a:cubicBezTo>
                  <a:pt x="7720387" y="673752"/>
                  <a:pt x="7715256" y="671159"/>
                  <a:pt x="7710264" y="664140"/>
                </a:cubicBezTo>
                <a:cubicBezTo>
                  <a:pt x="7712455" y="663076"/>
                  <a:pt x="7715676" y="657879"/>
                  <a:pt x="7718552" y="657935"/>
                </a:cubicBezTo>
                <a:close/>
                <a:moveTo>
                  <a:pt x="7595116" y="646066"/>
                </a:moveTo>
                <a:cubicBezTo>
                  <a:pt x="7600121" y="646268"/>
                  <a:pt x="7605852" y="648387"/>
                  <a:pt x="7610951" y="649180"/>
                </a:cubicBezTo>
                <a:cubicBezTo>
                  <a:pt x="7621150" y="650764"/>
                  <a:pt x="7621487" y="657137"/>
                  <a:pt x="7626478" y="664156"/>
                </a:cubicBezTo>
                <a:cubicBezTo>
                  <a:pt x="7615456" y="665878"/>
                  <a:pt x="7604152" y="676451"/>
                  <a:pt x="7592175" y="674280"/>
                </a:cubicBezTo>
                <a:cubicBezTo>
                  <a:pt x="7580403" y="671280"/>
                  <a:pt x="7580891" y="661601"/>
                  <a:pt x="7583635" y="654457"/>
                </a:cubicBezTo>
                <a:cubicBezTo>
                  <a:pt x="7585831" y="647579"/>
                  <a:pt x="7590111" y="645863"/>
                  <a:pt x="7595116" y="646066"/>
                </a:cubicBezTo>
                <a:close/>
                <a:moveTo>
                  <a:pt x="8022083" y="629605"/>
                </a:moveTo>
                <a:cubicBezTo>
                  <a:pt x="8031016" y="630294"/>
                  <a:pt x="8040623" y="632074"/>
                  <a:pt x="8050837" y="634559"/>
                </a:cubicBezTo>
                <a:cubicBezTo>
                  <a:pt x="8035011" y="651689"/>
                  <a:pt x="8017816" y="666578"/>
                  <a:pt x="7995014" y="676926"/>
                </a:cubicBezTo>
                <a:cubicBezTo>
                  <a:pt x="7981530" y="676938"/>
                  <a:pt x="7970236" y="675887"/>
                  <a:pt x="7961826" y="663263"/>
                </a:cubicBezTo>
                <a:cubicBezTo>
                  <a:pt x="7974581" y="635278"/>
                  <a:pt x="7995289" y="627535"/>
                  <a:pt x="8022083" y="629605"/>
                </a:cubicBezTo>
                <a:close/>
                <a:moveTo>
                  <a:pt x="8070767" y="578753"/>
                </a:moveTo>
                <a:cubicBezTo>
                  <a:pt x="8073385" y="579843"/>
                  <a:pt x="8075865" y="582452"/>
                  <a:pt x="8077573" y="585254"/>
                </a:cubicBezTo>
                <a:cubicBezTo>
                  <a:pt x="8079624" y="588616"/>
                  <a:pt x="8079845" y="591596"/>
                  <a:pt x="8078868" y="594069"/>
                </a:cubicBezTo>
                <a:cubicBezTo>
                  <a:pt x="8077888" y="596542"/>
                  <a:pt x="8075714" y="598505"/>
                  <a:pt x="8072975" y="599836"/>
                </a:cubicBezTo>
                <a:cubicBezTo>
                  <a:pt x="8064078" y="596893"/>
                  <a:pt x="8059294" y="589048"/>
                  <a:pt x="8063133" y="581372"/>
                </a:cubicBezTo>
                <a:cubicBezTo>
                  <a:pt x="8065394" y="578094"/>
                  <a:pt x="8068150" y="577663"/>
                  <a:pt x="8070767" y="578753"/>
                </a:cubicBezTo>
                <a:close/>
                <a:moveTo>
                  <a:pt x="10901435" y="525586"/>
                </a:moveTo>
                <a:lnTo>
                  <a:pt x="10900360" y="537780"/>
                </a:lnTo>
                <a:cubicBezTo>
                  <a:pt x="10899193" y="533726"/>
                  <a:pt x="10900080" y="529337"/>
                  <a:pt x="10901262" y="525964"/>
                </a:cubicBezTo>
                <a:cubicBezTo>
                  <a:pt x="10901320" y="525838"/>
                  <a:pt x="10901378" y="525712"/>
                  <a:pt x="10901435" y="525586"/>
                </a:cubicBezTo>
                <a:close/>
                <a:moveTo>
                  <a:pt x="7970078" y="520062"/>
                </a:moveTo>
                <a:cubicBezTo>
                  <a:pt x="7977242" y="517399"/>
                  <a:pt x="7986381" y="518409"/>
                  <a:pt x="7997945" y="522235"/>
                </a:cubicBezTo>
                <a:cubicBezTo>
                  <a:pt x="7992868" y="534870"/>
                  <a:pt x="7979178" y="535708"/>
                  <a:pt x="7970067" y="545219"/>
                </a:cubicBezTo>
                <a:cubicBezTo>
                  <a:pt x="7963904" y="546759"/>
                  <a:pt x="7959457" y="545287"/>
                  <a:pt x="7954053" y="539922"/>
                </a:cubicBezTo>
                <a:cubicBezTo>
                  <a:pt x="7957724" y="529058"/>
                  <a:pt x="7962916" y="522724"/>
                  <a:pt x="7970078" y="520062"/>
                </a:cubicBezTo>
                <a:close/>
                <a:moveTo>
                  <a:pt x="8070852" y="471205"/>
                </a:moveTo>
                <a:cubicBezTo>
                  <a:pt x="8079290" y="470194"/>
                  <a:pt x="8089129" y="473225"/>
                  <a:pt x="8102165" y="478878"/>
                </a:cubicBezTo>
                <a:cubicBezTo>
                  <a:pt x="8095450" y="486499"/>
                  <a:pt x="8087779" y="490224"/>
                  <a:pt x="8076757" y="491946"/>
                </a:cubicBezTo>
                <a:cubicBezTo>
                  <a:pt x="8065876" y="489239"/>
                  <a:pt x="8058000" y="493792"/>
                  <a:pt x="8047942" y="487780"/>
                </a:cubicBezTo>
                <a:cubicBezTo>
                  <a:pt x="8055378" y="477269"/>
                  <a:pt x="8062416" y="472216"/>
                  <a:pt x="8070852" y="471205"/>
                </a:cubicBezTo>
                <a:close/>
                <a:moveTo>
                  <a:pt x="7958720" y="143590"/>
                </a:moveTo>
                <a:cubicBezTo>
                  <a:pt x="7968182" y="144261"/>
                  <a:pt x="7977953" y="146597"/>
                  <a:pt x="7988731" y="149716"/>
                </a:cubicBezTo>
                <a:cubicBezTo>
                  <a:pt x="7967435" y="157880"/>
                  <a:pt x="7952031" y="161730"/>
                  <a:pt x="7930548" y="147466"/>
                </a:cubicBezTo>
                <a:cubicBezTo>
                  <a:pt x="7940100" y="143917"/>
                  <a:pt x="7949256" y="142920"/>
                  <a:pt x="7958720" y="143590"/>
                </a:cubicBezTo>
                <a:close/>
                <a:moveTo>
                  <a:pt x="10992594" y="114048"/>
                </a:moveTo>
                <a:lnTo>
                  <a:pt x="11043562" y="185550"/>
                </a:lnTo>
                <a:cubicBezTo>
                  <a:pt x="11043732" y="185474"/>
                  <a:pt x="11043901" y="185397"/>
                  <a:pt x="11044070" y="185322"/>
                </a:cubicBezTo>
                <a:cubicBezTo>
                  <a:pt x="11066112" y="180958"/>
                  <a:pt x="11069953" y="175538"/>
                  <a:pt x="11070059" y="152666"/>
                </a:cubicBezTo>
                <a:cubicBezTo>
                  <a:pt x="11070049" y="145997"/>
                  <a:pt x="11071263" y="139270"/>
                  <a:pt x="11074256" y="133713"/>
                </a:cubicBezTo>
                <a:lnTo>
                  <a:pt x="11081038" y="128260"/>
                </a:lnTo>
                <a:lnTo>
                  <a:pt x="11061154" y="125445"/>
                </a:lnTo>
                <a:cubicBezTo>
                  <a:pt x="11048780" y="119363"/>
                  <a:pt x="11036661" y="120121"/>
                  <a:pt x="11023637" y="118586"/>
                </a:cubicBezTo>
                <a:cubicBezTo>
                  <a:pt x="11013200" y="120510"/>
                  <a:pt x="11003756" y="119791"/>
                  <a:pt x="10994961" y="114526"/>
                </a:cubicBezTo>
                <a:close/>
                <a:moveTo>
                  <a:pt x="10917303" y="108644"/>
                </a:moveTo>
                <a:lnTo>
                  <a:pt x="10911665" y="162116"/>
                </a:lnTo>
                <a:lnTo>
                  <a:pt x="10916707" y="164369"/>
                </a:lnTo>
                <a:cubicBezTo>
                  <a:pt x="10922527" y="166741"/>
                  <a:pt x="10925846" y="171540"/>
                  <a:pt x="10922523" y="177563"/>
                </a:cubicBezTo>
                <a:cubicBezTo>
                  <a:pt x="10921142" y="180770"/>
                  <a:pt x="10919093" y="181640"/>
                  <a:pt x="10916803" y="181509"/>
                </a:cubicBezTo>
                <a:lnTo>
                  <a:pt x="10909832" y="179508"/>
                </a:lnTo>
                <a:lnTo>
                  <a:pt x="10906852" y="207775"/>
                </a:lnTo>
                <a:cubicBezTo>
                  <a:pt x="10889259" y="355461"/>
                  <a:pt x="10867246" y="475212"/>
                  <a:pt x="10827397" y="583515"/>
                </a:cubicBezTo>
                <a:cubicBezTo>
                  <a:pt x="10833195" y="633515"/>
                  <a:pt x="10815420" y="721277"/>
                  <a:pt x="10797741" y="749597"/>
                </a:cubicBezTo>
                <a:cubicBezTo>
                  <a:pt x="10788385" y="717150"/>
                  <a:pt x="10773046" y="753584"/>
                  <a:pt x="10760135" y="738689"/>
                </a:cubicBezTo>
                <a:cubicBezTo>
                  <a:pt x="10750688" y="765680"/>
                  <a:pt x="10761257" y="772463"/>
                  <a:pt x="10749472" y="791345"/>
                </a:cubicBezTo>
                <a:cubicBezTo>
                  <a:pt x="10752933" y="833232"/>
                  <a:pt x="10781277" y="752255"/>
                  <a:pt x="10778845" y="803582"/>
                </a:cubicBezTo>
                <a:cubicBezTo>
                  <a:pt x="10749284" y="910226"/>
                  <a:pt x="10716263" y="974979"/>
                  <a:pt x="10697273" y="1088404"/>
                </a:cubicBezTo>
                <a:cubicBezTo>
                  <a:pt x="10671359" y="1118055"/>
                  <a:pt x="10652464" y="1172040"/>
                  <a:pt x="10635907" y="1234138"/>
                </a:cubicBezTo>
                <a:cubicBezTo>
                  <a:pt x="10617010" y="1288122"/>
                  <a:pt x="10592222" y="1351548"/>
                  <a:pt x="10568646" y="1389310"/>
                </a:cubicBezTo>
                <a:cubicBezTo>
                  <a:pt x="10583990" y="1352877"/>
                  <a:pt x="10573418" y="1346094"/>
                  <a:pt x="10571081" y="1337981"/>
                </a:cubicBezTo>
                <a:cubicBezTo>
                  <a:pt x="10565187" y="1347422"/>
                  <a:pt x="10562848" y="1339312"/>
                  <a:pt x="10554615" y="1340640"/>
                </a:cubicBezTo>
                <a:cubicBezTo>
                  <a:pt x="10535719" y="1394625"/>
                  <a:pt x="10521594" y="1405394"/>
                  <a:pt x="10502698" y="1459380"/>
                </a:cubicBezTo>
                <a:cubicBezTo>
                  <a:pt x="10505036" y="1467491"/>
                  <a:pt x="10505036" y="1467491"/>
                  <a:pt x="10501482" y="1485044"/>
                </a:cubicBezTo>
                <a:cubicBezTo>
                  <a:pt x="10520283" y="1490498"/>
                  <a:pt x="10537965" y="1462177"/>
                  <a:pt x="10536747" y="1487841"/>
                </a:cubicBezTo>
                <a:cubicBezTo>
                  <a:pt x="10509619" y="1543156"/>
                  <a:pt x="10486048" y="1580918"/>
                  <a:pt x="10464812" y="1626791"/>
                </a:cubicBezTo>
                <a:cubicBezTo>
                  <a:pt x="10443576" y="1672664"/>
                  <a:pt x="10422342" y="1718538"/>
                  <a:pt x="10391658" y="1791404"/>
                </a:cubicBezTo>
                <a:cubicBezTo>
                  <a:pt x="10399890" y="1790076"/>
                  <a:pt x="10402229" y="1798187"/>
                  <a:pt x="10396337" y="1807627"/>
                </a:cubicBezTo>
                <a:cubicBezTo>
                  <a:pt x="10369209" y="1862941"/>
                  <a:pt x="10375101" y="1853501"/>
                  <a:pt x="10345634" y="1900704"/>
                </a:cubicBezTo>
                <a:cubicBezTo>
                  <a:pt x="10333849" y="1919584"/>
                  <a:pt x="10324400" y="1946576"/>
                  <a:pt x="10312613" y="1965457"/>
                </a:cubicBezTo>
                <a:cubicBezTo>
                  <a:pt x="10223091" y="2073290"/>
                  <a:pt x="10189974" y="2197483"/>
                  <a:pt x="10091003" y="2332308"/>
                </a:cubicBezTo>
                <a:cubicBezTo>
                  <a:pt x="10093342" y="2340419"/>
                  <a:pt x="10073324" y="2360628"/>
                  <a:pt x="10069769" y="2378180"/>
                </a:cubicBezTo>
                <a:cubicBezTo>
                  <a:pt x="10061537" y="2379510"/>
                  <a:pt x="10046194" y="2415942"/>
                  <a:pt x="10033286" y="2401047"/>
                </a:cubicBezTo>
                <a:cubicBezTo>
                  <a:pt x="10036841" y="2383494"/>
                  <a:pt x="10066309" y="2336293"/>
                  <a:pt x="10047505" y="2330839"/>
                </a:cubicBezTo>
                <a:cubicBezTo>
                  <a:pt x="10021594" y="2360487"/>
                  <a:pt x="10012145" y="2387481"/>
                  <a:pt x="9992126" y="2407690"/>
                </a:cubicBezTo>
                <a:cubicBezTo>
                  <a:pt x="9989787" y="2399580"/>
                  <a:pt x="9983894" y="2409018"/>
                  <a:pt x="9969768" y="2419787"/>
                </a:cubicBezTo>
                <a:cubicBezTo>
                  <a:pt x="9972108" y="2427900"/>
                  <a:pt x="9986233" y="2417131"/>
                  <a:pt x="9992126" y="2407690"/>
                </a:cubicBezTo>
                <a:cubicBezTo>
                  <a:pt x="9974445" y="2436011"/>
                  <a:pt x="9964998" y="2463004"/>
                  <a:pt x="9955550" y="2489996"/>
                </a:cubicBezTo>
                <a:cubicBezTo>
                  <a:pt x="9946102" y="2516990"/>
                  <a:pt x="9983801" y="2468458"/>
                  <a:pt x="9994371" y="2475242"/>
                </a:cubicBezTo>
                <a:cubicBezTo>
                  <a:pt x="9994371" y="2475242"/>
                  <a:pt x="9982585" y="2494122"/>
                  <a:pt x="9993154" y="2500906"/>
                </a:cubicBezTo>
                <a:cubicBezTo>
                  <a:pt x="10003726" y="2507690"/>
                  <a:pt x="10043763" y="2467270"/>
                  <a:pt x="10000172" y="2525241"/>
                </a:cubicBezTo>
                <a:cubicBezTo>
                  <a:pt x="10002137" y="2522094"/>
                  <a:pt x="10004100" y="2518948"/>
                  <a:pt x="10006065" y="2515801"/>
                </a:cubicBezTo>
                <a:lnTo>
                  <a:pt x="9997833" y="2517131"/>
                </a:lnTo>
                <a:lnTo>
                  <a:pt x="9989599" y="2518459"/>
                </a:lnTo>
                <a:cubicBezTo>
                  <a:pt x="9983708" y="2527899"/>
                  <a:pt x="9983708" y="2527899"/>
                  <a:pt x="9986045" y="2536011"/>
                </a:cubicBezTo>
                <a:cubicBezTo>
                  <a:pt x="9981369" y="2519789"/>
                  <a:pt x="9937776" y="2577759"/>
                  <a:pt x="9948346" y="2584543"/>
                </a:cubicBezTo>
                <a:cubicBezTo>
                  <a:pt x="9940115" y="2585870"/>
                  <a:pt x="9942454" y="2593981"/>
                  <a:pt x="9936561" y="2603423"/>
                </a:cubicBezTo>
                <a:cubicBezTo>
                  <a:pt x="9936561" y="2603423"/>
                  <a:pt x="9944792" y="2602095"/>
                  <a:pt x="9950685" y="2592653"/>
                </a:cubicBezTo>
                <a:lnTo>
                  <a:pt x="9958917" y="2591325"/>
                </a:lnTo>
                <a:cubicBezTo>
                  <a:pt x="9927112" y="2630415"/>
                  <a:pt x="9866962" y="2750483"/>
                  <a:pt x="9828141" y="2765239"/>
                </a:cubicBezTo>
                <a:cubicBezTo>
                  <a:pt x="9835251" y="2730134"/>
                  <a:pt x="9850590" y="2693702"/>
                  <a:pt x="9831790" y="2688247"/>
                </a:cubicBezTo>
                <a:cubicBezTo>
                  <a:pt x="9817664" y="2699015"/>
                  <a:pt x="9799985" y="2727339"/>
                  <a:pt x="9792969" y="2703002"/>
                </a:cubicBezTo>
                <a:lnTo>
                  <a:pt x="9715232" y="2791952"/>
                </a:lnTo>
                <a:cubicBezTo>
                  <a:pt x="9717571" y="2800064"/>
                  <a:pt x="9737590" y="2779854"/>
                  <a:pt x="9725804" y="2798734"/>
                </a:cubicBezTo>
                <a:cubicBezTo>
                  <a:pt x="9697553" y="2820272"/>
                  <a:pt x="9679873" y="2848594"/>
                  <a:pt x="9637495" y="2880902"/>
                </a:cubicBezTo>
                <a:cubicBezTo>
                  <a:pt x="9618601" y="2934888"/>
                  <a:pt x="9576223" y="2967193"/>
                  <a:pt x="9502045" y="3038592"/>
                </a:cubicBezTo>
                <a:cubicBezTo>
                  <a:pt x="9497365" y="3022369"/>
                  <a:pt x="9483239" y="3033137"/>
                  <a:pt x="9483239" y="3033137"/>
                </a:cubicBezTo>
                <a:cubicBezTo>
                  <a:pt x="9420846" y="3085653"/>
                  <a:pt x="9352557" y="3147611"/>
                  <a:pt x="9287825" y="3192017"/>
                </a:cubicBezTo>
                <a:cubicBezTo>
                  <a:pt x="9217197" y="3245861"/>
                  <a:pt x="9154804" y="3298379"/>
                  <a:pt x="9106534" y="3340127"/>
                </a:cubicBezTo>
                <a:cubicBezTo>
                  <a:pt x="9134784" y="3318589"/>
                  <a:pt x="9117106" y="3346910"/>
                  <a:pt x="9111211" y="3356351"/>
                </a:cubicBezTo>
                <a:cubicBezTo>
                  <a:pt x="9088854" y="3368448"/>
                  <a:pt x="9054710" y="3399426"/>
                  <a:pt x="9058266" y="3381875"/>
                </a:cubicBezTo>
                <a:cubicBezTo>
                  <a:pt x="9009994" y="3423622"/>
                  <a:pt x="8989977" y="3443831"/>
                  <a:pt x="8925243" y="3488238"/>
                </a:cubicBezTo>
                <a:cubicBezTo>
                  <a:pt x="8900547" y="3492222"/>
                  <a:pt x="8884085" y="3494879"/>
                  <a:pt x="8861727" y="3506976"/>
                </a:cubicBezTo>
                <a:cubicBezTo>
                  <a:pt x="8849940" y="3525858"/>
                  <a:pt x="8813456" y="3548726"/>
                  <a:pt x="8774637" y="3563480"/>
                </a:cubicBezTo>
                <a:cubicBezTo>
                  <a:pt x="8738154" y="3586348"/>
                  <a:pt x="8709902" y="3607886"/>
                  <a:pt x="8706348" y="3625437"/>
                </a:cubicBezTo>
                <a:cubicBezTo>
                  <a:pt x="8739275" y="3620123"/>
                  <a:pt x="8800454" y="3593270"/>
                  <a:pt x="8851062" y="3559634"/>
                </a:cubicBezTo>
                <a:cubicBezTo>
                  <a:pt x="8901670" y="3525999"/>
                  <a:pt x="8958171" y="3482921"/>
                  <a:pt x="9000546" y="3450615"/>
                </a:cubicBezTo>
                <a:cubicBezTo>
                  <a:pt x="9006440" y="3441175"/>
                  <a:pt x="9028797" y="3429077"/>
                  <a:pt x="9037030" y="3427747"/>
                </a:cubicBezTo>
                <a:cubicBezTo>
                  <a:pt x="9125336" y="3345582"/>
                  <a:pt x="9199425" y="3333625"/>
                  <a:pt x="9292408" y="3267680"/>
                </a:cubicBezTo>
                <a:cubicBezTo>
                  <a:pt x="9363127" y="3154394"/>
                  <a:pt x="9483146" y="3092578"/>
                  <a:pt x="9606813" y="2953768"/>
                </a:cubicBezTo>
                <a:cubicBezTo>
                  <a:pt x="9611492" y="2969992"/>
                  <a:pt x="9639741" y="2948454"/>
                  <a:pt x="9650312" y="2955238"/>
                </a:cubicBezTo>
                <a:cubicBezTo>
                  <a:pt x="9670329" y="2935026"/>
                  <a:pt x="9696242" y="2905377"/>
                  <a:pt x="9724493" y="2883839"/>
                </a:cubicBezTo>
                <a:cubicBezTo>
                  <a:pt x="9722528" y="2886986"/>
                  <a:pt x="9720565" y="2890133"/>
                  <a:pt x="9718600" y="2893280"/>
                </a:cubicBezTo>
                <a:lnTo>
                  <a:pt x="9712706" y="2902720"/>
                </a:lnTo>
                <a:cubicBezTo>
                  <a:pt x="9720938" y="2901391"/>
                  <a:pt x="9729169" y="2900062"/>
                  <a:pt x="9726832" y="2891951"/>
                </a:cubicBezTo>
                <a:cubicBezTo>
                  <a:pt x="9728796" y="2888804"/>
                  <a:pt x="9730760" y="2885657"/>
                  <a:pt x="9732724" y="2882511"/>
                </a:cubicBezTo>
                <a:lnTo>
                  <a:pt x="9740957" y="2881182"/>
                </a:lnTo>
                <a:cubicBezTo>
                  <a:pt x="9765652" y="2877196"/>
                  <a:pt x="9809245" y="2819225"/>
                  <a:pt x="9866962" y="2750483"/>
                </a:cubicBezTo>
                <a:cubicBezTo>
                  <a:pt x="9922341" y="2673632"/>
                  <a:pt x="9991845" y="2586010"/>
                  <a:pt x="10047224" y="2509157"/>
                </a:cubicBezTo>
                <a:cubicBezTo>
                  <a:pt x="10073135" y="2479508"/>
                  <a:pt x="10087261" y="2468739"/>
                  <a:pt x="10104941" y="2440418"/>
                </a:cubicBezTo>
                <a:cubicBezTo>
                  <a:pt x="10166212" y="2354125"/>
                  <a:pt x="10214577" y="2252937"/>
                  <a:pt x="10267616" y="2167973"/>
                </a:cubicBezTo>
                <a:cubicBezTo>
                  <a:pt x="10279403" y="2149093"/>
                  <a:pt x="10301761" y="2136995"/>
                  <a:pt x="10305316" y="2119442"/>
                </a:cubicBezTo>
                <a:cubicBezTo>
                  <a:pt x="10305316" y="2119442"/>
                  <a:pt x="10307654" y="2127555"/>
                  <a:pt x="10299423" y="2128882"/>
                </a:cubicBezTo>
                <a:lnTo>
                  <a:pt x="10301761" y="2136995"/>
                </a:lnTo>
                <a:cubicBezTo>
                  <a:pt x="10307654" y="2127555"/>
                  <a:pt x="10307654" y="2127555"/>
                  <a:pt x="10313548" y="2118114"/>
                </a:cubicBezTo>
                <a:cubicBezTo>
                  <a:pt x="10315513" y="2114968"/>
                  <a:pt x="10317477" y="2111820"/>
                  <a:pt x="10319442" y="2108672"/>
                </a:cubicBezTo>
                <a:cubicBezTo>
                  <a:pt x="10315886" y="2126225"/>
                  <a:pt x="10286420" y="2173428"/>
                  <a:pt x="10285204" y="2199093"/>
                </a:cubicBezTo>
                <a:cubicBezTo>
                  <a:pt x="10295774" y="2205875"/>
                  <a:pt x="10313454" y="2177554"/>
                  <a:pt x="10331133" y="2149232"/>
                </a:cubicBezTo>
                <a:lnTo>
                  <a:pt x="10333472" y="2157343"/>
                </a:lnTo>
                <a:cubicBezTo>
                  <a:pt x="10331508" y="2160491"/>
                  <a:pt x="10329544" y="2163638"/>
                  <a:pt x="10327579" y="2166786"/>
                </a:cubicBezTo>
                <a:cubicBezTo>
                  <a:pt x="10338150" y="2173568"/>
                  <a:pt x="10335811" y="2165456"/>
                  <a:pt x="10341705" y="2156014"/>
                </a:cubicBezTo>
                <a:lnTo>
                  <a:pt x="10347599" y="2146574"/>
                </a:lnTo>
                <a:cubicBezTo>
                  <a:pt x="10355829" y="2145245"/>
                  <a:pt x="10318132" y="2193776"/>
                  <a:pt x="10340488" y="2181681"/>
                </a:cubicBezTo>
                <a:lnTo>
                  <a:pt x="10434783" y="2030633"/>
                </a:lnTo>
                <a:cubicBezTo>
                  <a:pt x="10464249" y="1983430"/>
                  <a:pt x="10479592" y="1946996"/>
                  <a:pt x="10458450" y="1933430"/>
                </a:cubicBezTo>
                <a:cubicBezTo>
                  <a:pt x="10466682" y="1932101"/>
                  <a:pt x="10464343" y="1923989"/>
                  <a:pt x="10464343" y="1923989"/>
                </a:cubicBezTo>
                <a:cubicBezTo>
                  <a:pt x="10472573" y="1922661"/>
                  <a:pt x="10478467" y="1913221"/>
                  <a:pt x="10476129" y="1905109"/>
                </a:cubicBezTo>
                <a:lnTo>
                  <a:pt x="10467899" y="1906438"/>
                </a:lnTo>
                <a:lnTo>
                  <a:pt x="10462004" y="1915879"/>
                </a:lnTo>
                <a:cubicBezTo>
                  <a:pt x="10459665" y="1907766"/>
                  <a:pt x="10463221" y="1890214"/>
                  <a:pt x="10472668" y="1863222"/>
                </a:cubicBezTo>
                <a:cubicBezTo>
                  <a:pt x="10462100" y="1856437"/>
                  <a:pt x="10449189" y="1841543"/>
                  <a:pt x="10446851" y="1833430"/>
                </a:cubicBezTo>
                <a:cubicBezTo>
                  <a:pt x="10493998" y="1757908"/>
                  <a:pt x="10512893" y="1703923"/>
                  <a:pt x="10555364" y="1612175"/>
                </a:cubicBezTo>
                <a:cubicBezTo>
                  <a:pt x="10567150" y="1593294"/>
                  <a:pt x="10570705" y="1575743"/>
                  <a:pt x="10571922" y="1550077"/>
                </a:cubicBezTo>
                <a:cubicBezTo>
                  <a:pt x="10620284" y="1448891"/>
                  <a:pt x="10660414" y="1349031"/>
                  <a:pt x="10692314" y="1250500"/>
                </a:cubicBezTo>
                <a:cubicBezTo>
                  <a:pt x="10730107" y="1142530"/>
                  <a:pt x="10762006" y="1044000"/>
                  <a:pt x="10804475" y="952253"/>
                </a:cubicBezTo>
                <a:lnTo>
                  <a:pt x="10806814" y="960365"/>
                </a:lnTo>
                <a:cubicBezTo>
                  <a:pt x="10800921" y="969804"/>
                  <a:pt x="10803260" y="977917"/>
                  <a:pt x="10803260" y="977917"/>
                </a:cubicBezTo>
                <a:cubicBezTo>
                  <a:pt x="10811492" y="976588"/>
                  <a:pt x="10817383" y="967147"/>
                  <a:pt x="10815046" y="959035"/>
                </a:cubicBezTo>
                <a:cubicBezTo>
                  <a:pt x="10820939" y="949596"/>
                  <a:pt x="10820939" y="949596"/>
                  <a:pt x="10818601" y="941484"/>
                </a:cubicBezTo>
                <a:cubicBezTo>
                  <a:pt x="10826833" y="940154"/>
                  <a:pt x="10829172" y="948267"/>
                  <a:pt x="10823278" y="957706"/>
                </a:cubicBezTo>
                <a:cubicBezTo>
                  <a:pt x="10800827" y="1029244"/>
                  <a:pt x="10754803" y="1138543"/>
                  <a:pt x="10739368" y="1234417"/>
                </a:cubicBezTo>
                <a:cubicBezTo>
                  <a:pt x="10741705" y="1242529"/>
                  <a:pt x="10746383" y="1258753"/>
                  <a:pt x="10764063" y="1230431"/>
                </a:cubicBezTo>
                <a:cubicBezTo>
                  <a:pt x="10759387" y="1214206"/>
                  <a:pt x="10768834" y="1187216"/>
                  <a:pt x="10775944" y="1152110"/>
                </a:cubicBezTo>
                <a:cubicBezTo>
                  <a:pt x="10797084" y="1165678"/>
                  <a:pt x="10806626" y="1079245"/>
                  <a:pt x="10819629" y="1034699"/>
                </a:cubicBezTo>
                <a:cubicBezTo>
                  <a:pt x="10860976" y="909176"/>
                  <a:pt x="10916449" y="772884"/>
                  <a:pt x="10936655" y="633795"/>
                </a:cubicBezTo>
                <a:cubicBezTo>
                  <a:pt x="10940210" y="616241"/>
                  <a:pt x="10937871" y="608130"/>
                  <a:pt x="10941426" y="590579"/>
                </a:cubicBezTo>
                <a:cubicBezTo>
                  <a:pt x="10943859" y="539249"/>
                  <a:pt x="10978097" y="448832"/>
                  <a:pt x="10968743" y="416384"/>
                </a:cubicBezTo>
                <a:cubicBezTo>
                  <a:pt x="10979313" y="423167"/>
                  <a:pt x="10985206" y="413726"/>
                  <a:pt x="10996993" y="394845"/>
                </a:cubicBezTo>
                <a:cubicBezTo>
                  <a:pt x="10984085" y="379951"/>
                  <a:pt x="10990071" y="311070"/>
                  <a:pt x="10990071" y="311070"/>
                </a:cubicBezTo>
                <a:cubicBezTo>
                  <a:pt x="10994749" y="327294"/>
                  <a:pt x="11002981" y="325965"/>
                  <a:pt x="11002981" y="325965"/>
                </a:cubicBezTo>
                <a:cubicBezTo>
                  <a:pt x="11014860" y="247645"/>
                  <a:pt x="11011399" y="205757"/>
                  <a:pt x="11009156" y="138206"/>
                </a:cubicBezTo>
                <a:cubicBezTo>
                  <a:pt x="10982121" y="134079"/>
                  <a:pt x="10980811" y="219184"/>
                  <a:pt x="10980717" y="278622"/>
                </a:cubicBezTo>
                <a:cubicBezTo>
                  <a:pt x="10941802" y="352818"/>
                  <a:pt x="10936937" y="455474"/>
                  <a:pt x="10913270" y="552676"/>
                </a:cubicBezTo>
                <a:lnTo>
                  <a:pt x="10910931" y="544566"/>
                </a:lnTo>
                <a:cubicBezTo>
                  <a:pt x="10916826" y="535125"/>
                  <a:pt x="10914486" y="527012"/>
                  <a:pt x="10903915" y="520229"/>
                </a:cubicBezTo>
                <a:lnTo>
                  <a:pt x="10901435" y="525586"/>
                </a:lnTo>
                <a:lnTo>
                  <a:pt x="10907076" y="461622"/>
                </a:lnTo>
                <a:cubicBezTo>
                  <a:pt x="10915083" y="381536"/>
                  <a:pt x="10926905" y="293675"/>
                  <a:pt x="10941990" y="233938"/>
                </a:cubicBezTo>
                <a:cubicBezTo>
                  <a:pt x="10940868" y="200162"/>
                  <a:pt x="10941803" y="166054"/>
                  <a:pt x="10940235" y="134472"/>
                </a:cubicBezTo>
                <a:lnTo>
                  <a:pt x="10937646" y="110111"/>
                </a:lnTo>
                <a:lnTo>
                  <a:pt x="10935643" y="110457"/>
                </a:lnTo>
                <a:close/>
                <a:moveTo>
                  <a:pt x="10956324" y="106890"/>
                </a:moveTo>
                <a:lnTo>
                  <a:pt x="10949266" y="108108"/>
                </a:lnTo>
                <a:lnTo>
                  <a:pt x="10964671" y="108496"/>
                </a:lnTo>
                <a:close/>
                <a:moveTo>
                  <a:pt x="7771703" y="104762"/>
                </a:moveTo>
                <a:cubicBezTo>
                  <a:pt x="7784571" y="107230"/>
                  <a:pt x="7794977" y="107988"/>
                  <a:pt x="7807637" y="111281"/>
                </a:cubicBezTo>
                <a:cubicBezTo>
                  <a:pt x="7811195" y="112458"/>
                  <a:pt x="7821393" y="114043"/>
                  <a:pt x="7816870" y="120598"/>
                </a:cubicBezTo>
                <a:cubicBezTo>
                  <a:pt x="7808030" y="132882"/>
                  <a:pt x="7793458" y="121800"/>
                  <a:pt x="7778877" y="122344"/>
                </a:cubicBezTo>
                <a:cubicBezTo>
                  <a:pt x="7772922" y="123056"/>
                  <a:pt x="7772454" y="109484"/>
                  <a:pt x="7771703" y="104762"/>
                </a:cubicBezTo>
                <a:close/>
                <a:moveTo>
                  <a:pt x="10020804" y="49055"/>
                </a:moveTo>
                <a:lnTo>
                  <a:pt x="10015760" y="51317"/>
                </a:lnTo>
                <a:cubicBezTo>
                  <a:pt x="10008500" y="58398"/>
                  <a:pt x="10004215" y="68359"/>
                  <a:pt x="10001677" y="82929"/>
                </a:cubicBezTo>
                <a:cubicBezTo>
                  <a:pt x="10001451" y="85005"/>
                  <a:pt x="9997684" y="87812"/>
                  <a:pt x="9995832" y="90529"/>
                </a:cubicBezTo>
                <a:cubicBezTo>
                  <a:pt x="9992382" y="95198"/>
                  <a:pt x="9989821" y="102825"/>
                  <a:pt x="9985828" y="107709"/>
                </a:cubicBezTo>
                <a:cubicBezTo>
                  <a:pt x="9984231" y="109661"/>
                  <a:pt x="9982379" y="112378"/>
                  <a:pt x="9982695" y="114238"/>
                </a:cubicBezTo>
                <a:cubicBezTo>
                  <a:pt x="9984143" y="129554"/>
                  <a:pt x="9983198" y="139028"/>
                  <a:pt x="9977996" y="144883"/>
                </a:cubicBezTo>
                <a:lnTo>
                  <a:pt x="9953514" y="152119"/>
                </a:lnTo>
                <a:lnTo>
                  <a:pt x="9941952" y="178191"/>
                </a:lnTo>
                <a:cubicBezTo>
                  <a:pt x="9926029" y="214961"/>
                  <a:pt x="9907929" y="258997"/>
                  <a:pt x="9887140" y="315239"/>
                </a:cubicBezTo>
                <a:cubicBezTo>
                  <a:pt x="9902231" y="363173"/>
                  <a:pt x="9830649" y="420699"/>
                  <a:pt x="9854884" y="416159"/>
                </a:cubicBezTo>
                <a:cubicBezTo>
                  <a:pt x="9807697" y="634345"/>
                  <a:pt x="9772265" y="743238"/>
                  <a:pt x="9724616" y="832056"/>
                </a:cubicBezTo>
                <a:cubicBezTo>
                  <a:pt x="9722439" y="835695"/>
                  <a:pt x="9720263" y="839338"/>
                  <a:pt x="9718086" y="842978"/>
                </a:cubicBezTo>
                <a:lnTo>
                  <a:pt x="9729796" y="849109"/>
                </a:lnTo>
                <a:cubicBezTo>
                  <a:pt x="9735546" y="849222"/>
                  <a:pt x="9743346" y="852696"/>
                  <a:pt x="9745873" y="858007"/>
                </a:cubicBezTo>
                <a:cubicBezTo>
                  <a:pt x="9748914" y="867063"/>
                  <a:pt x="9748431" y="870929"/>
                  <a:pt x="9745462" y="871736"/>
                </a:cubicBezTo>
                <a:cubicBezTo>
                  <a:pt x="9742490" y="872543"/>
                  <a:pt x="9737034" y="870291"/>
                  <a:pt x="9730122" y="867110"/>
                </a:cubicBezTo>
                <a:lnTo>
                  <a:pt x="9709660" y="857073"/>
                </a:lnTo>
                <a:lnTo>
                  <a:pt x="9686212" y="896298"/>
                </a:lnTo>
                <a:cubicBezTo>
                  <a:pt x="9644769" y="959565"/>
                  <a:pt x="9593080" y="1024085"/>
                  <a:pt x="9521034" y="1127495"/>
                </a:cubicBezTo>
                <a:lnTo>
                  <a:pt x="9381282" y="1305851"/>
                </a:lnTo>
                <a:lnTo>
                  <a:pt x="9333991" y="1419834"/>
                </a:lnTo>
                <a:lnTo>
                  <a:pt x="9337317" y="1413240"/>
                </a:lnTo>
                <a:lnTo>
                  <a:pt x="9336083" y="1425973"/>
                </a:lnTo>
                <a:lnTo>
                  <a:pt x="9348229" y="1461620"/>
                </a:lnTo>
                <a:lnTo>
                  <a:pt x="9358989" y="1459148"/>
                </a:lnTo>
                <a:cubicBezTo>
                  <a:pt x="9367656" y="1453561"/>
                  <a:pt x="9378928" y="1443518"/>
                  <a:pt x="9393332" y="1428129"/>
                </a:cubicBezTo>
                <a:lnTo>
                  <a:pt x="9443873" y="1341170"/>
                </a:lnTo>
                <a:lnTo>
                  <a:pt x="9441761" y="1353310"/>
                </a:lnTo>
                <a:cubicBezTo>
                  <a:pt x="9415692" y="1452762"/>
                  <a:pt x="9328411" y="1616632"/>
                  <a:pt x="9251765" y="1700357"/>
                </a:cubicBezTo>
                <a:lnTo>
                  <a:pt x="9263116" y="1661854"/>
                </a:lnTo>
                <a:cubicBezTo>
                  <a:pt x="9274466" y="1623350"/>
                  <a:pt x="9300963" y="1611807"/>
                  <a:pt x="9259318" y="1596386"/>
                </a:cubicBezTo>
                <a:cubicBezTo>
                  <a:pt x="9259318" y="1596386"/>
                  <a:pt x="9247968" y="1634890"/>
                  <a:pt x="9221470" y="1646435"/>
                </a:cubicBezTo>
                <a:cubicBezTo>
                  <a:pt x="9207589" y="1641293"/>
                  <a:pt x="9204616" y="1612461"/>
                  <a:pt x="9179824" y="1631012"/>
                </a:cubicBezTo>
                <a:cubicBezTo>
                  <a:pt x="9155032" y="1649563"/>
                  <a:pt x="9093498" y="1721651"/>
                  <a:pt x="9072715" y="1757742"/>
                </a:cubicBezTo>
                <a:cubicBezTo>
                  <a:pt x="9051931" y="1793830"/>
                  <a:pt x="9055120" y="1825888"/>
                  <a:pt x="9055126" y="1847547"/>
                </a:cubicBezTo>
                <a:cubicBezTo>
                  <a:pt x="9055136" y="1869204"/>
                  <a:pt x="9072758" y="1887685"/>
                  <a:pt x="9072758" y="1887685"/>
                </a:cubicBezTo>
                <a:cubicBezTo>
                  <a:pt x="9099258" y="1876143"/>
                  <a:pt x="8739316" y="2485552"/>
                  <a:pt x="8765815" y="2474010"/>
                </a:cubicBezTo>
                <a:cubicBezTo>
                  <a:pt x="8845308" y="2439383"/>
                  <a:pt x="9422625" y="1690903"/>
                  <a:pt x="9350725" y="1856465"/>
                </a:cubicBezTo>
                <a:cubicBezTo>
                  <a:pt x="9524820" y="1579267"/>
                  <a:pt x="9743499" y="1455006"/>
                  <a:pt x="9811601" y="1223976"/>
                </a:cubicBezTo>
                <a:cubicBezTo>
                  <a:pt x="9852758" y="1143123"/>
                  <a:pt x="9887695" y="1064272"/>
                  <a:pt x="9921368" y="984202"/>
                </a:cubicBezTo>
                <a:lnTo>
                  <a:pt x="10007432" y="776080"/>
                </a:lnTo>
                <a:lnTo>
                  <a:pt x="9996510" y="772856"/>
                </a:lnTo>
                <a:cubicBezTo>
                  <a:pt x="9990307" y="769388"/>
                  <a:pt x="9985103" y="764321"/>
                  <a:pt x="9982107" y="757248"/>
                </a:cubicBezTo>
                <a:cubicBezTo>
                  <a:pt x="9981507" y="748504"/>
                  <a:pt x="9975432" y="739292"/>
                  <a:pt x="9974832" y="730549"/>
                </a:cubicBezTo>
                <a:cubicBezTo>
                  <a:pt x="9974794" y="722193"/>
                  <a:pt x="9973201" y="716091"/>
                  <a:pt x="9965915" y="711039"/>
                </a:cubicBezTo>
                <a:cubicBezTo>
                  <a:pt x="9958629" y="705986"/>
                  <a:pt x="9950606" y="710418"/>
                  <a:pt x="9942156" y="707057"/>
                </a:cubicBezTo>
                <a:cubicBezTo>
                  <a:pt x="9933531" y="702743"/>
                  <a:pt x="9926462" y="696175"/>
                  <a:pt x="9930046" y="686167"/>
                </a:cubicBezTo>
                <a:cubicBezTo>
                  <a:pt x="9936438" y="667280"/>
                  <a:pt x="9929929" y="661100"/>
                  <a:pt x="9912638" y="654941"/>
                </a:cubicBezTo>
                <a:cubicBezTo>
                  <a:pt x="9912944" y="648489"/>
                  <a:pt x="9916267" y="642466"/>
                  <a:pt x="9917132" y="636404"/>
                </a:cubicBezTo>
                <a:cubicBezTo>
                  <a:pt x="9917782" y="631856"/>
                  <a:pt x="9919380" y="627135"/>
                  <a:pt x="9915457" y="624414"/>
                </a:cubicBezTo>
                <a:cubicBezTo>
                  <a:pt x="9911534" y="621694"/>
                  <a:pt x="9908770" y="628105"/>
                  <a:pt x="9905535" y="629194"/>
                </a:cubicBezTo>
                <a:cubicBezTo>
                  <a:pt x="9899586" y="623403"/>
                  <a:pt x="9892684" y="628612"/>
                  <a:pt x="9890402" y="618702"/>
                </a:cubicBezTo>
                <a:cubicBezTo>
                  <a:pt x="9889715" y="614893"/>
                  <a:pt x="9888899" y="607664"/>
                  <a:pt x="9893472" y="605837"/>
                </a:cubicBezTo>
                <a:cubicBezTo>
                  <a:pt x="9916987" y="581333"/>
                  <a:pt x="9922429" y="562621"/>
                  <a:pt x="9911491" y="529219"/>
                </a:cubicBezTo>
                <a:cubicBezTo>
                  <a:pt x="9910587" y="526925"/>
                  <a:pt x="9912574" y="521639"/>
                  <a:pt x="9912834" y="517657"/>
                </a:cubicBezTo>
                <a:cubicBezTo>
                  <a:pt x="9913528" y="510642"/>
                  <a:pt x="9911807" y="501120"/>
                  <a:pt x="9912889" y="493542"/>
                </a:cubicBezTo>
                <a:cubicBezTo>
                  <a:pt x="9913322" y="490510"/>
                  <a:pt x="9913582" y="486527"/>
                  <a:pt x="9912290" y="484797"/>
                </a:cubicBezTo>
                <a:cubicBezTo>
                  <a:pt x="9893155" y="454873"/>
                  <a:pt x="9895446" y="443136"/>
                  <a:pt x="9923446" y="421742"/>
                </a:cubicBezTo>
                <a:cubicBezTo>
                  <a:pt x="9927807" y="410608"/>
                  <a:pt x="9936091" y="402193"/>
                  <a:pt x="9942693" y="392613"/>
                </a:cubicBezTo>
                <a:cubicBezTo>
                  <a:pt x="9949518" y="370694"/>
                  <a:pt x="9961775" y="351709"/>
                  <a:pt x="9967091" y="329577"/>
                </a:cubicBezTo>
                <a:cubicBezTo>
                  <a:pt x="9967695" y="327498"/>
                  <a:pt x="9970370" y="326021"/>
                  <a:pt x="9971706" y="325282"/>
                </a:cubicBezTo>
                <a:cubicBezTo>
                  <a:pt x="9990211" y="316459"/>
                  <a:pt x="9997113" y="311253"/>
                  <a:pt x="9996176" y="289780"/>
                </a:cubicBezTo>
                <a:cubicBezTo>
                  <a:pt x="9995748" y="281987"/>
                  <a:pt x="9996658" y="273456"/>
                  <a:pt x="10001880" y="267084"/>
                </a:cubicBezTo>
                <a:cubicBezTo>
                  <a:pt x="10012494" y="255288"/>
                  <a:pt x="10003915" y="248507"/>
                  <a:pt x="9995941" y="239647"/>
                </a:cubicBezTo>
                <a:cubicBezTo>
                  <a:pt x="9989432" y="233466"/>
                  <a:pt x="9983694" y="236984"/>
                  <a:pt x="9977269" y="236693"/>
                </a:cubicBezTo>
                <a:cubicBezTo>
                  <a:pt x="9964418" y="236110"/>
                  <a:pt x="9955406" y="232361"/>
                  <a:pt x="9956965" y="219282"/>
                </a:cubicBezTo>
                <a:cubicBezTo>
                  <a:pt x="9958525" y="206205"/>
                  <a:pt x="9971681" y="200336"/>
                  <a:pt x="9975310" y="187861"/>
                </a:cubicBezTo>
                <a:cubicBezTo>
                  <a:pt x="9975697" y="187298"/>
                  <a:pt x="9976087" y="186734"/>
                  <a:pt x="9975525" y="186346"/>
                </a:cubicBezTo>
                <a:cubicBezTo>
                  <a:pt x="9974964" y="185957"/>
                  <a:pt x="9974015" y="186132"/>
                  <a:pt x="9973455" y="185743"/>
                </a:cubicBezTo>
                <a:cubicBezTo>
                  <a:pt x="9970265" y="184364"/>
                  <a:pt x="9968799" y="181682"/>
                  <a:pt x="9968672" y="178262"/>
                </a:cubicBezTo>
                <a:cubicBezTo>
                  <a:pt x="9968544" y="174842"/>
                  <a:pt x="9971047" y="172413"/>
                  <a:pt x="9973505" y="172452"/>
                </a:cubicBezTo>
                <a:cubicBezTo>
                  <a:pt x="9975964" y="172491"/>
                  <a:pt x="9975014" y="172666"/>
                  <a:pt x="9976912" y="172316"/>
                </a:cubicBezTo>
                <a:cubicBezTo>
                  <a:pt x="9977733" y="168721"/>
                  <a:pt x="9978381" y="164174"/>
                  <a:pt x="9979764" y="160968"/>
                </a:cubicBezTo>
                <a:cubicBezTo>
                  <a:pt x="9983304" y="153428"/>
                  <a:pt x="9987920" y="149133"/>
                  <a:pt x="9993141" y="142760"/>
                </a:cubicBezTo>
                <a:cubicBezTo>
                  <a:pt x="9995255" y="140895"/>
                  <a:pt x="9999139" y="135259"/>
                  <a:pt x="10001082" y="132441"/>
                </a:cubicBezTo>
                <a:lnTo>
                  <a:pt x="10000565" y="129585"/>
                </a:lnTo>
                <a:cubicBezTo>
                  <a:pt x="9991215" y="113107"/>
                  <a:pt x="10005709" y="106499"/>
                  <a:pt x="10014597" y="96007"/>
                </a:cubicBezTo>
                <a:cubicBezTo>
                  <a:pt x="10023315" y="84561"/>
                  <a:pt x="10023015" y="80189"/>
                  <a:pt x="10019829" y="67986"/>
                </a:cubicBezTo>
                <a:close/>
                <a:moveTo>
                  <a:pt x="8028379" y="44745"/>
                </a:moveTo>
                <a:cubicBezTo>
                  <a:pt x="8037689" y="46035"/>
                  <a:pt x="8046107" y="47030"/>
                  <a:pt x="8056101" y="49440"/>
                </a:cubicBezTo>
                <a:cubicBezTo>
                  <a:pt x="8058768" y="50324"/>
                  <a:pt x="8066091" y="51851"/>
                  <a:pt x="8063075" y="56222"/>
                </a:cubicBezTo>
                <a:cubicBezTo>
                  <a:pt x="8055949" y="65494"/>
                  <a:pt x="8045621" y="56709"/>
                  <a:pt x="8034804" y="57605"/>
                </a:cubicBezTo>
                <a:cubicBezTo>
                  <a:pt x="8029738" y="58612"/>
                  <a:pt x="8029335" y="48640"/>
                  <a:pt x="8028379" y="44745"/>
                </a:cubicBezTo>
                <a:close/>
                <a:moveTo>
                  <a:pt x="8099650" y="0"/>
                </a:moveTo>
                <a:lnTo>
                  <a:pt x="8138445" y="0"/>
                </a:lnTo>
                <a:lnTo>
                  <a:pt x="8156133" y="19014"/>
                </a:lnTo>
                <a:cubicBezTo>
                  <a:pt x="8165909" y="33880"/>
                  <a:pt x="8174936" y="44021"/>
                  <a:pt x="8192121" y="40760"/>
                </a:cubicBezTo>
                <a:cubicBezTo>
                  <a:pt x="8209305" y="37498"/>
                  <a:pt x="8209726" y="24219"/>
                  <a:pt x="8210560" y="9286"/>
                </a:cubicBezTo>
                <a:lnTo>
                  <a:pt x="8215279" y="0"/>
                </a:lnTo>
                <a:lnTo>
                  <a:pt x="10045228" y="0"/>
                </a:lnTo>
                <a:lnTo>
                  <a:pt x="10041449" y="3715"/>
                </a:lnTo>
                <a:lnTo>
                  <a:pt x="10040260" y="6795"/>
                </a:lnTo>
                <a:lnTo>
                  <a:pt x="10051800" y="0"/>
                </a:lnTo>
                <a:lnTo>
                  <a:pt x="10906320" y="0"/>
                </a:lnTo>
                <a:lnTo>
                  <a:pt x="10905787" y="3554"/>
                </a:lnTo>
                <a:cubicBezTo>
                  <a:pt x="10913162" y="3669"/>
                  <a:pt x="10921096" y="4175"/>
                  <a:pt x="10928472" y="4292"/>
                </a:cubicBezTo>
                <a:cubicBezTo>
                  <a:pt x="10934202" y="11598"/>
                  <a:pt x="10927473" y="17758"/>
                  <a:pt x="10931308" y="25413"/>
                </a:cubicBezTo>
                <a:cubicBezTo>
                  <a:pt x="10932078" y="35110"/>
                  <a:pt x="10928240" y="38278"/>
                  <a:pt x="10919827" y="43273"/>
                </a:cubicBezTo>
                <a:cubicBezTo>
                  <a:pt x="10909689" y="49568"/>
                  <a:pt x="10901839" y="54950"/>
                  <a:pt x="10908602" y="67969"/>
                </a:cubicBezTo>
                <a:cubicBezTo>
                  <a:pt x="10912438" y="75625"/>
                  <a:pt x="10920500" y="79550"/>
                  <a:pt x="10929383" y="79881"/>
                </a:cubicBezTo>
                <a:cubicBezTo>
                  <a:pt x="10930892" y="80095"/>
                  <a:pt x="10932014" y="80871"/>
                  <a:pt x="10933134" y="81649"/>
                </a:cubicBezTo>
                <a:cubicBezTo>
                  <a:pt x="10944949" y="87341"/>
                  <a:pt x="10956934" y="93987"/>
                  <a:pt x="10969740" y="97037"/>
                </a:cubicBezTo>
                <a:cubicBezTo>
                  <a:pt x="10984056" y="100302"/>
                  <a:pt x="10997341" y="97852"/>
                  <a:pt x="11010663" y="103761"/>
                </a:cubicBezTo>
                <a:cubicBezTo>
                  <a:pt x="11018470" y="100846"/>
                  <a:pt x="11025024" y="104557"/>
                  <a:pt x="11032571" y="105625"/>
                </a:cubicBezTo>
                <a:cubicBezTo>
                  <a:pt x="11059521" y="110988"/>
                  <a:pt x="11083626" y="116875"/>
                  <a:pt x="11111830" y="115612"/>
                </a:cubicBezTo>
                <a:lnTo>
                  <a:pt x="11116100" y="118140"/>
                </a:lnTo>
                <a:cubicBezTo>
                  <a:pt x="11116180" y="118130"/>
                  <a:pt x="11116261" y="118118"/>
                  <a:pt x="11116341" y="118108"/>
                </a:cubicBezTo>
                <a:cubicBezTo>
                  <a:pt x="11125090" y="119129"/>
                  <a:pt x="11131318" y="118361"/>
                  <a:pt x="11135859" y="111956"/>
                </a:cubicBezTo>
                <a:cubicBezTo>
                  <a:pt x="11140399" y="105551"/>
                  <a:pt x="11134926" y="97231"/>
                  <a:pt x="11137574" y="89485"/>
                </a:cubicBezTo>
                <a:cubicBezTo>
                  <a:pt x="11141203" y="81694"/>
                  <a:pt x="11147353" y="75690"/>
                  <a:pt x="11158208" y="80422"/>
                </a:cubicBezTo>
                <a:cubicBezTo>
                  <a:pt x="11178658" y="88995"/>
                  <a:pt x="11184459" y="83483"/>
                  <a:pt x="11189125" y="67544"/>
                </a:cubicBezTo>
                <a:cubicBezTo>
                  <a:pt x="11195916" y="68656"/>
                  <a:pt x="11202570" y="72632"/>
                  <a:pt x="11209013" y="74238"/>
                </a:cubicBezTo>
                <a:cubicBezTo>
                  <a:pt x="11213842" y="75441"/>
                  <a:pt x="11218955" y="77584"/>
                  <a:pt x="11221400" y="74135"/>
                </a:cubicBezTo>
                <a:cubicBezTo>
                  <a:pt x="11223845" y="70685"/>
                  <a:pt x="11216840" y="67201"/>
                  <a:pt x="11215365" y="63936"/>
                </a:cubicBezTo>
                <a:cubicBezTo>
                  <a:pt x="11220817" y="58918"/>
                  <a:pt x="11214648" y="51583"/>
                  <a:pt x="11224794" y="50632"/>
                </a:cubicBezTo>
                <a:cubicBezTo>
                  <a:pt x="11228713" y="50449"/>
                  <a:pt x="11236203" y="50577"/>
                  <a:pt x="11238590" y="55228"/>
                </a:cubicBezTo>
                <a:cubicBezTo>
                  <a:pt x="11266694" y="81070"/>
                  <a:pt x="11286862" y="88702"/>
                  <a:pt x="11320728" y="82356"/>
                </a:cubicBezTo>
                <a:cubicBezTo>
                  <a:pt x="11323036" y="81771"/>
                  <a:pt x="11328781" y="84362"/>
                  <a:pt x="11332981" y="85118"/>
                </a:cubicBezTo>
                <a:cubicBezTo>
                  <a:pt x="11340402" y="86676"/>
                  <a:pt x="11350201" y="86217"/>
                  <a:pt x="11358251" y="88224"/>
                </a:cubicBezTo>
                <a:cubicBezTo>
                  <a:pt x="11361472" y="89026"/>
                  <a:pt x="11365673" y="89783"/>
                  <a:pt x="11367351" y="88751"/>
                </a:cubicBezTo>
                <a:cubicBezTo>
                  <a:pt x="11396725" y="74040"/>
                  <a:pt x="11418312" y="5313"/>
                  <a:pt x="11443623" y="35096"/>
                </a:cubicBezTo>
                <a:cubicBezTo>
                  <a:pt x="11455739" y="40724"/>
                  <a:pt x="11456357" y="86014"/>
                  <a:pt x="11467077" y="93612"/>
                </a:cubicBezTo>
                <a:cubicBezTo>
                  <a:pt x="11490747" y="102987"/>
                  <a:pt x="11511907" y="153456"/>
                  <a:pt x="11535645" y="161399"/>
                </a:cubicBezTo>
                <a:cubicBezTo>
                  <a:pt x="11537886" y="162246"/>
                  <a:pt x="11575922" y="83537"/>
                  <a:pt x="11576834" y="84924"/>
                </a:cubicBezTo>
                <a:cubicBezTo>
                  <a:pt x="11587991" y="103935"/>
                  <a:pt x="11557949" y="192751"/>
                  <a:pt x="11580348" y="194562"/>
                </a:cubicBezTo>
                <a:cubicBezTo>
                  <a:pt x="11588468" y="195135"/>
                  <a:pt x="11597501" y="197095"/>
                  <a:pt x="11604717" y="202951"/>
                </a:cubicBezTo>
                <a:cubicBezTo>
                  <a:pt x="11618173" y="214708"/>
                  <a:pt x="11624391" y="207273"/>
                  <a:pt x="11632850" y="200684"/>
                </a:cubicBezTo>
                <a:cubicBezTo>
                  <a:pt x="11638650" y="195173"/>
                  <a:pt x="11634372" y="189178"/>
                  <a:pt x="11634014" y="183003"/>
                </a:cubicBezTo>
                <a:cubicBezTo>
                  <a:pt x="11633296" y="170650"/>
                  <a:pt x="11636292" y="162412"/>
                  <a:pt x="11650155" y="165574"/>
                </a:cubicBezTo>
                <a:cubicBezTo>
                  <a:pt x="11664019" y="168739"/>
                  <a:pt x="11671527" y="182202"/>
                  <a:pt x="11684972" y="187290"/>
                </a:cubicBezTo>
                <a:cubicBezTo>
                  <a:pt x="11685603" y="187738"/>
                  <a:pt x="11686234" y="188184"/>
                  <a:pt x="11686582" y="187692"/>
                </a:cubicBezTo>
                <a:cubicBezTo>
                  <a:pt x="11686932" y="187199"/>
                  <a:pt x="11686652" y="186259"/>
                  <a:pt x="11687000" y="185767"/>
                </a:cubicBezTo>
                <a:cubicBezTo>
                  <a:pt x="11688116" y="182856"/>
                  <a:pt x="11690773" y="181780"/>
                  <a:pt x="11694343" y="182089"/>
                </a:cubicBezTo>
                <a:cubicBezTo>
                  <a:pt x="11697913" y="182398"/>
                  <a:pt x="11698242" y="192079"/>
                  <a:pt x="11700930" y="187498"/>
                </a:cubicBezTo>
                <a:cubicBezTo>
                  <a:pt x="11703619" y="182916"/>
                  <a:pt x="11709914" y="152717"/>
                  <a:pt x="11710477" y="154597"/>
                </a:cubicBezTo>
                <a:cubicBezTo>
                  <a:pt x="11714329" y="155846"/>
                  <a:pt x="11709677" y="185729"/>
                  <a:pt x="11713610" y="195004"/>
                </a:cubicBezTo>
                <a:cubicBezTo>
                  <a:pt x="11717542" y="204279"/>
                  <a:pt x="11726852" y="204389"/>
                  <a:pt x="11734070" y="210246"/>
                </a:cubicBezTo>
                <a:cubicBezTo>
                  <a:pt x="11736243" y="212526"/>
                  <a:pt x="11742548" y="216996"/>
                  <a:pt x="11745700" y="219230"/>
                </a:cubicBezTo>
                <a:lnTo>
                  <a:pt x="11748640" y="219093"/>
                </a:lnTo>
                <a:cubicBezTo>
                  <a:pt x="11764938" y="212137"/>
                  <a:pt x="11800520" y="190775"/>
                  <a:pt x="11812431" y="200699"/>
                </a:cubicBezTo>
                <a:cubicBezTo>
                  <a:pt x="11825325" y="210577"/>
                  <a:pt x="11802715" y="247055"/>
                  <a:pt x="11815170" y="245519"/>
                </a:cubicBezTo>
                <a:cubicBezTo>
                  <a:pt x="11833224" y="242770"/>
                  <a:pt x="11849744" y="244857"/>
                  <a:pt x="11868517" y="254461"/>
                </a:cubicBezTo>
                <a:cubicBezTo>
                  <a:pt x="11873279" y="257096"/>
                  <a:pt x="11872513" y="259513"/>
                  <a:pt x="11874618" y="263226"/>
                </a:cubicBezTo>
                <a:cubicBezTo>
                  <a:pt x="11884660" y="285149"/>
                  <a:pt x="11891596" y="290065"/>
                  <a:pt x="11917081" y="295542"/>
                </a:cubicBezTo>
                <a:cubicBezTo>
                  <a:pt x="11932273" y="298167"/>
                  <a:pt x="11949152" y="306431"/>
                  <a:pt x="11951908" y="323929"/>
                </a:cubicBezTo>
                <a:cubicBezTo>
                  <a:pt x="11952684" y="328179"/>
                  <a:pt x="11955701" y="333280"/>
                  <a:pt x="11957457" y="337483"/>
                </a:cubicBezTo>
                <a:cubicBezTo>
                  <a:pt x="11959563" y="341197"/>
                  <a:pt x="11960970" y="345894"/>
                  <a:pt x="11962726" y="350100"/>
                </a:cubicBezTo>
                <a:cubicBezTo>
                  <a:pt x="11968885" y="350765"/>
                  <a:pt x="11977006" y="351339"/>
                  <a:pt x="11983166" y="352004"/>
                </a:cubicBezTo>
                <a:cubicBezTo>
                  <a:pt x="11992264" y="352532"/>
                  <a:pt x="11999968" y="355030"/>
                  <a:pt x="12007670" y="357528"/>
                </a:cubicBezTo>
                <a:cubicBezTo>
                  <a:pt x="12020834" y="361677"/>
                  <a:pt x="12028459" y="358939"/>
                  <a:pt x="12039092" y="354631"/>
                </a:cubicBezTo>
                <a:cubicBezTo>
                  <a:pt x="12054059" y="348214"/>
                  <a:pt x="12068746" y="340858"/>
                  <a:pt x="12082803" y="333055"/>
                </a:cubicBezTo>
                <a:cubicBezTo>
                  <a:pt x="12093580" y="332552"/>
                  <a:pt x="12101351" y="333618"/>
                  <a:pt x="12108016" y="344263"/>
                </a:cubicBezTo>
                <a:cubicBezTo>
                  <a:pt x="12102438" y="358816"/>
                  <a:pt x="12056778" y="364049"/>
                  <a:pt x="12074732" y="365829"/>
                </a:cubicBezTo>
                <a:cubicBezTo>
                  <a:pt x="12083709" y="366718"/>
                  <a:pt x="12118869" y="360784"/>
                  <a:pt x="12151832" y="356233"/>
                </a:cubicBezTo>
                <a:lnTo>
                  <a:pt x="12192000" y="351909"/>
                </a:lnTo>
                <a:lnTo>
                  <a:pt x="12192000" y="368324"/>
                </a:lnTo>
                <a:lnTo>
                  <a:pt x="12153304" y="381056"/>
                </a:lnTo>
                <a:cubicBezTo>
                  <a:pt x="12120705" y="390830"/>
                  <a:pt x="12085533" y="400457"/>
                  <a:pt x="12075423" y="406290"/>
                </a:cubicBezTo>
                <a:cubicBezTo>
                  <a:pt x="12055202" y="417957"/>
                  <a:pt x="12089228" y="417553"/>
                  <a:pt x="12094418" y="424934"/>
                </a:cubicBezTo>
                <a:cubicBezTo>
                  <a:pt x="12103257" y="437860"/>
                  <a:pt x="12112152" y="442684"/>
                  <a:pt x="12126151" y="442983"/>
                </a:cubicBezTo>
                <a:cubicBezTo>
                  <a:pt x="12131453" y="442854"/>
                  <a:pt x="12141451" y="443247"/>
                  <a:pt x="12153560" y="444194"/>
                </a:cubicBezTo>
                <a:lnTo>
                  <a:pt x="12192000" y="448549"/>
                </a:lnTo>
                <a:lnTo>
                  <a:pt x="12192000" y="480026"/>
                </a:lnTo>
                <a:lnTo>
                  <a:pt x="12182059" y="481049"/>
                </a:lnTo>
                <a:cubicBezTo>
                  <a:pt x="12175186" y="481777"/>
                  <a:pt x="12171458" y="482312"/>
                  <a:pt x="12173804" y="482679"/>
                </a:cubicBezTo>
                <a:lnTo>
                  <a:pt x="12192000" y="484282"/>
                </a:lnTo>
                <a:lnTo>
                  <a:pt x="12192000" y="1749076"/>
                </a:lnTo>
                <a:lnTo>
                  <a:pt x="12186578" y="1749450"/>
                </a:lnTo>
                <a:cubicBezTo>
                  <a:pt x="12182955" y="1748547"/>
                  <a:pt x="12179261" y="1747410"/>
                  <a:pt x="12175448" y="1748779"/>
                </a:cubicBezTo>
                <a:cubicBezTo>
                  <a:pt x="12165369" y="1748297"/>
                  <a:pt x="12161654" y="1744183"/>
                  <a:pt x="12155552" y="1735417"/>
                </a:cubicBezTo>
                <a:cubicBezTo>
                  <a:pt x="12147906" y="1724817"/>
                  <a:pt x="12141455" y="1716543"/>
                  <a:pt x="12128515" y="1721436"/>
                </a:cubicBezTo>
                <a:cubicBezTo>
                  <a:pt x="12120890" y="1724174"/>
                  <a:pt x="12117612" y="1731474"/>
                  <a:pt x="12118184" y="1740021"/>
                </a:cubicBezTo>
                <a:cubicBezTo>
                  <a:pt x="12118116" y="1741454"/>
                  <a:pt x="12117417" y="1742440"/>
                  <a:pt x="12116719" y="1743425"/>
                </a:cubicBezTo>
                <a:cubicBezTo>
                  <a:pt x="12111977" y="1754127"/>
                  <a:pt x="12106253" y="1764875"/>
                  <a:pt x="12104382" y="1776872"/>
                </a:cubicBezTo>
                <a:cubicBezTo>
                  <a:pt x="12102441" y="1790302"/>
                  <a:pt x="12106381" y="1803458"/>
                  <a:pt x="12101569" y="1815593"/>
                </a:cubicBezTo>
                <a:cubicBezTo>
                  <a:pt x="12105431" y="1823509"/>
                  <a:pt x="12102219" y="1829377"/>
                  <a:pt x="12101880" y="1836539"/>
                </a:cubicBezTo>
                <a:cubicBezTo>
                  <a:pt x="12099049" y="1861919"/>
                  <a:pt x="12095373" y="1884482"/>
                  <a:pt x="12099613" y="1911916"/>
                </a:cubicBezTo>
                <a:cubicBezTo>
                  <a:pt x="12100671" y="1917108"/>
                  <a:pt x="12096694" y="1925390"/>
                  <a:pt x="12091096" y="1926605"/>
                </a:cubicBezTo>
                <a:cubicBezTo>
                  <a:pt x="12088439" y="1927682"/>
                  <a:pt x="12086547" y="1926341"/>
                  <a:pt x="12085635" y="1924954"/>
                </a:cubicBezTo>
                <a:cubicBezTo>
                  <a:pt x="12084724" y="1923567"/>
                  <a:pt x="12082618" y="1919855"/>
                  <a:pt x="12081357" y="1918960"/>
                </a:cubicBezTo>
                <a:cubicBezTo>
                  <a:pt x="12080347" y="1899000"/>
                  <a:pt x="12080250" y="1880426"/>
                  <a:pt x="12084070" y="1861667"/>
                </a:cubicBezTo>
                <a:cubicBezTo>
                  <a:pt x="12089163" y="1850473"/>
                  <a:pt x="12087117" y="1838658"/>
                  <a:pt x="12087377" y="1826260"/>
                </a:cubicBezTo>
                <a:cubicBezTo>
                  <a:pt x="12084283" y="1815924"/>
                  <a:pt x="12084059" y="1806883"/>
                  <a:pt x="12088666" y="1799044"/>
                </a:cubicBezTo>
                <a:cubicBezTo>
                  <a:pt x="12092227" y="1792685"/>
                  <a:pt x="12093128" y="1787403"/>
                  <a:pt x="12090878" y="1779887"/>
                </a:cubicBezTo>
                <a:cubicBezTo>
                  <a:pt x="12089258" y="1772816"/>
                  <a:pt x="12090441" y="1768472"/>
                  <a:pt x="12092671" y="1762651"/>
                </a:cubicBezTo>
                <a:lnTo>
                  <a:pt x="12088638" y="1748611"/>
                </a:lnTo>
                <a:cubicBezTo>
                  <a:pt x="12068008" y="1778539"/>
                  <a:pt x="12047377" y="1808466"/>
                  <a:pt x="12026747" y="1838393"/>
                </a:cubicBezTo>
                <a:cubicBezTo>
                  <a:pt x="11875266" y="2003233"/>
                  <a:pt x="11764546" y="2161462"/>
                  <a:pt x="11622517" y="2340549"/>
                </a:cubicBezTo>
                <a:lnTo>
                  <a:pt x="11482979" y="2508801"/>
                </a:lnTo>
                <a:lnTo>
                  <a:pt x="11501582" y="2567899"/>
                </a:lnTo>
                <a:cubicBezTo>
                  <a:pt x="11514338" y="2550550"/>
                  <a:pt x="11527095" y="2533201"/>
                  <a:pt x="11539851" y="2515851"/>
                </a:cubicBezTo>
                <a:cubicBezTo>
                  <a:pt x="11633053" y="2444623"/>
                  <a:pt x="11653404" y="2490416"/>
                  <a:pt x="11716750" y="2445073"/>
                </a:cubicBezTo>
                <a:cubicBezTo>
                  <a:pt x="11737866" y="2429958"/>
                  <a:pt x="11763757" y="2404717"/>
                  <a:pt x="11798719" y="2361642"/>
                </a:cubicBezTo>
                <a:cubicBezTo>
                  <a:pt x="11841503" y="2214434"/>
                  <a:pt x="12012383" y="2067486"/>
                  <a:pt x="12191286" y="1892936"/>
                </a:cubicBezTo>
                <a:lnTo>
                  <a:pt x="12192000" y="1892191"/>
                </a:lnTo>
                <a:lnTo>
                  <a:pt x="12192000" y="3402867"/>
                </a:lnTo>
                <a:lnTo>
                  <a:pt x="12124501" y="3445284"/>
                </a:lnTo>
                <a:cubicBezTo>
                  <a:pt x="11944868" y="3569164"/>
                  <a:pt x="11772840" y="3719810"/>
                  <a:pt x="11610252" y="3882997"/>
                </a:cubicBezTo>
                <a:lnTo>
                  <a:pt x="11561351" y="3871963"/>
                </a:lnTo>
                <a:lnTo>
                  <a:pt x="11555412" y="3917998"/>
                </a:lnTo>
                <a:cubicBezTo>
                  <a:pt x="11506511" y="3906965"/>
                  <a:pt x="11445732" y="3988004"/>
                  <a:pt x="11445732" y="3988004"/>
                </a:cubicBezTo>
                <a:cubicBezTo>
                  <a:pt x="11390892" y="4023008"/>
                  <a:pt x="11439793" y="4034043"/>
                  <a:pt x="11494631" y="3999040"/>
                </a:cubicBezTo>
                <a:lnTo>
                  <a:pt x="11516326" y="4000984"/>
                </a:lnTo>
                <a:lnTo>
                  <a:pt x="11470493" y="4052072"/>
                </a:lnTo>
                <a:cubicBezTo>
                  <a:pt x="11370304" y="4133845"/>
                  <a:pt x="11229691" y="4199833"/>
                  <a:pt x="11257457" y="4277164"/>
                </a:cubicBezTo>
                <a:cubicBezTo>
                  <a:pt x="11630791" y="4071217"/>
                  <a:pt x="11883315" y="4115729"/>
                  <a:pt x="12186069" y="3960248"/>
                </a:cubicBezTo>
                <a:lnTo>
                  <a:pt x="12192000" y="3956950"/>
                </a:lnTo>
                <a:lnTo>
                  <a:pt x="12192000" y="6089079"/>
                </a:lnTo>
                <a:lnTo>
                  <a:pt x="12170804" y="6100399"/>
                </a:lnTo>
                <a:cubicBezTo>
                  <a:pt x="12107113" y="6128986"/>
                  <a:pt x="12029608" y="6152605"/>
                  <a:pt x="11926881" y="6168414"/>
                </a:cubicBezTo>
                <a:cubicBezTo>
                  <a:pt x="11868187" y="6140947"/>
                  <a:pt x="11959914" y="6088049"/>
                  <a:pt x="11970924" y="6061259"/>
                </a:cubicBezTo>
                <a:cubicBezTo>
                  <a:pt x="11556799" y="6174895"/>
                  <a:pt x="11221332" y="6227521"/>
                  <a:pt x="10824406" y="6388943"/>
                </a:cubicBezTo>
                <a:lnTo>
                  <a:pt x="10674727" y="6454503"/>
                </a:lnTo>
                <a:lnTo>
                  <a:pt x="10563867" y="6399697"/>
                </a:lnTo>
                <a:lnTo>
                  <a:pt x="10573089" y="6397289"/>
                </a:lnTo>
                <a:lnTo>
                  <a:pt x="10556384" y="6395995"/>
                </a:lnTo>
                <a:lnTo>
                  <a:pt x="10512932" y="6374512"/>
                </a:lnTo>
                <a:lnTo>
                  <a:pt x="10518410" y="6362716"/>
                </a:lnTo>
                <a:lnTo>
                  <a:pt x="10539954" y="6347821"/>
                </a:lnTo>
                <a:lnTo>
                  <a:pt x="10519397" y="6349255"/>
                </a:lnTo>
                <a:cubicBezTo>
                  <a:pt x="10482622" y="6350378"/>
                  <a:pt x="10446201" y="6349987"/>
                  <a:pt x="10410227" y="6347940"/>
                </a:cubicBezTo>
                <a:lnTo>
                  <a:pt x="10401988" y="6347070"/>
                </a:lnTo>
                <a:lnTo>
                  <a:pt x="10294117" y="6383481"/>
                </a:lnTo>
                <a:cubicBezTo>
                  <a:pt x="10252952" y="6399565"/>
                  <a:pt x="10215240" y="6416758"/>
                  <a:pt x="10184139" y="6434254"/>
                </a:cubicBezTo>
                <a:lnTo>
                  <a:pt x="10236273" y="6429436"/>
                </a:lnTo>
                <a:cubicBezTo>
                  <a:pt x="10288406" y="6424620"/>
                  <a:pt x="10308944" y="6396727"/>
                  <a:pt x="10320010" y="6447697"/>
                </a:cubicBezTo>
                <a:cubicBezTo>
                  <a:pt x="10320010" y="6447697"/>
                  <a:pt x="10267873" y="6452512"/>
                  <a:pt x="10247338" y="6480404"/>
                </a:cubicBezTo>
                <a:lnTo>
                  <a:pt x="10258403" y="6531372"/>
                </a:lnTo>
                <a:cubicBezTo>
                  <a:pt x="10113063" y="6596791"/>
                  <a:pt x="10018262" y="6527564"/>
                  <a:pt x="10122531" y="6517931"/>
                </a:cubicBezTo>
                <a:lnTo>
                  <a:pt x="10070397" y="6522748"/>
                </a:lnTo>
                <a:cubicBezTo>
                  <a:pt x="10018262" y="6527564"/>
                  <a:pt x="9986661" y="6504489"/>
                  <a:pt x="9986661" y="6504489"/>
                </a:cubicBezTo>
                <a:cubicBezTo>
                  <a:pt x="10007197" y="6476597"/>
                  <a:pt x="10059331" y="6471778"/>
                  <a:pt x="10079868" y="6443886"/>
                </a:cubicBezTo>
                <a:lnTo>
                  <a:pt x="10101029" y="6417775"/>
                </a:lnTo>
                <a:lnTo>
                  <a:pt x="9946835" y="6448898"/>
                </a:lnTo>
                <a:cubicBezTo>
                  <a:pt x="9795374" y="6470724"/>
                  <a:pt x="9626853" y="6483137"/>
                  <a:pt x="9487565" y="6504632"/>
                </a:cubicBezTo>
                <a:lnTo>
                  <a:pt x="9472004" y="6507584"/>
                </a:lnTo>
                <a:lnTo>
                  <a:pt x="9549602" y="6504318"/>
                </a:lnTo>
                <a:cubicBezTo>
                  <a:pt x="9546971" y="6554134"/>
                  <a:pt x="9443569" y="6557963"/>
                  <a:pt x="9361027" y="6580143"/>
                </a:cubicBezTo>
                <a:lnTo>
                  <a:pt x="9319778" y="6597947"/>
                </a:lnTo>
                <a:lnTo>
                  <a:pt x="9306833" y="6591712"/>
                </a:lnTo>
                <a:cubicBezTo>
                  <a:pt x="9301497" y="6592548"/>
                  <a:pt x="9297646" y="6598639"/>
                  <a:pt x="9289947" y="6610823"/>
                </a:cubicBezTo>
                <a:lnTo>
                  <a:pt x="9319778" y="6597947"/>
                </a:lnTo>
                <a:lnTo>
                  <a:pt x="9332637" y="6604142"/>
                </a:lnTo>
                <a:cubicBezTo>
                  <a:pt x="9375330" y="6597460"/>
                  <a:pt x="9402622" y="6615148"/>
                  <a:pt x="9359930" y="6621829"/>
                </a:cubicBezTo>
                <a:cubicBezTo>
                  <a:pt x="9359930" y="6621829"/>
                  <a:pt x="9301839" y="6652877"/>
                  <a:pt x="9274549" y="6635191"/>
                </a:cubicBezTo>
                <a:lnTo>
                  <a:pt x="9259149" y="6659557"/>
                </a:lnTo>
                <a:lnTo>
                  <a:pt x="9231857" y="6641871"/>
                </a:lnTo>
                <a:cubicBezTo>
                  <a:pt x="8929511" y="6755057"/>
                  <a:pt x="8615271" y="6826189"/>
                  <a:pt x="8335337" y="6782162"/>
                </a:cubicBezTo>
                <a:cubicBezTo>
                  <a:pt x="8315039" y="6799062"/>
                  <a:pt x="8289570" y="6813684"/>
                  <a:pt x="8260009" y="6826458"/>
                </a:cubicBezTo>
                <a:lnTo>
                  <a:pt x="8165154" y="6858000"/>
                </a:lnTo>
                <a:lnTo>
                  <a:pt x="0" y="6858000"/>
                </a:lnTo>
                <a:lnTo>
                  <a:pt x="0" y="6611995"/>
                </a:lnTo>
                <a:lnTo>
                  <a:pt x="12218" y="6597975"/>
                </a:lnTo>
                <a:cubicBezTo>
                  <a:pt x="305463" y="6524678"/>
                  <a:pt x="611273" y="6518569"/>
                  <a:pt x="745332" y="6414735"/>
                </a:cubicBezTo>
                <a:cubicBezTo>
                  <a:pt x="930800" y="6361982"/>
                  <a:pt x="874434" y="6433613"/>
                  <a:pt x="1012297" y="6424727"/>
                </a:cubicBezTo>
                <a:cubicBezTo>
                  <a:pt x="1197764" y="6371976"/>
                  <a:pt x="1146356" y="6320893"/>
                  <a:pt x="1262891" y="6272581"/>
                </a:cubicBezTo>
                <a:cubicBezTo>
                  <a:pt x="1499771" y="6270915"/>
                  <a:pt x="1655155" y="6206504"/>
                  <a:pt x="1771692" y="6158196"/>
                </a:cubicBezTo>
                <a:cubicBezTo>
                  <a:pt x="1888229" y="6109888"/>
                  <a:pt x="2013527" y="6033815"/>
                  <a:pt x="2229080" y="5992725"/>
                </a:cubicBezTo>
                <a:cubicBezTo>
                  <a:pt x="2289251" y="6016045"/>
                  <a:pt x="2358183" y="6011602"/>
                  <a:pt x="2310577" y="6055469"/>
                </a:cubicBezTo>
                <a:lnTo>
                  <a:pt x="2356141" y="6041703"/>
                </a:lnTo>
                <a:lnTo>
                  <a:pt x="2566890" y="5968212"/>
                </a:lnTo>
                <a:lnTo>
                  <a:pt x="2791029" y="5883933"/>
                </a:lnTo>
                <a:lnTo>
                  <a:pt x="2967051" y="5807471"/>
                </a:lnTo>
                <a:cubicBezTo>
                  <a:pt x="3063927" y="5761279"/>
                  <a:pt x="3158257" y="5713126"/>
                  <a:pt x="3255622" y="5663716"/>
                </a:cubicBezTo>
                <a:lnTo>
                  <a:pt x="3312689" y="5635571"/>
                </a:lnTo>
                <a:lnTo>
                  <a:pt x="3273184" y="5635480"/>
                </a:lnTo>
                <a:cubicBezTo>
                  <a:pt x="3394510" y="5615338"/>
                  <a:pt x="3291077" y="5602118"/>
                  <a:pt x="3143656" y="5587019"/>
                </a:cubicBezTo>
                <a:lnTo>
                  <a:pt x="3044451" y="5576914"/>
                </a:lnTo>
                <a:lnTo>
                  <a:pt x="3041753" y="5576883"/>
                </a:lnTo>
                <a:lnTo>
                  <a:pt x="3041726" y="5576637"/>
                </a:lnTo>
                <a:lnTo>
                  <a:pt x="3027666" y="5575205"/>
                </a:lnTo>
                <a:cubicBezTo>
                  <a:pt x="2909077" y="5562763"/>
                  <a:pt x="2791165" y="5548029"/>
                  <a:pt x="2750187" y="5527289"/>
                </a:cubicBezTo>
                <a:cubicBezTo>
                  <a:pt x="2713764" y="5508853"/>
                  <a:pt x="2584977" y="5483650"/>
                  <a:pt x="2548553" y="5465213"/>
                </a:cubicBezTo>
                <a:cubicBezTo>
                  <a:pt x="2548553" y="5465213"/>
                  <a:pt x="2731777" y="5403146"/>
                  <a:pt x="2794526" y="5388317"/>
                </a:cubicBezTo>
                <a:cubicBezTo>
                  <a:pt x="2857273" y="5373486"/>
                  <a:pt x="2880666" y="5380397"/>
                  <a:pt x="2925038" y="5376237"/>
                </a:cubicBezTo>
                <a:cubicBezTo>
                  <a:pt x="2947225" y="5374155"/>
                  <a:pt x="2974612" y="5369324"/>
                  <a:pt x="2999724" y="5365815"/>
                </a:cubicBezTo>
                <a:lnTo>
                  <a:pt x="3018972" y="5363751"/>
                </a:lnTo>
                <a:lnTo>
                  <a:pt x="3018844" y="5362554"/>
                </a:lnTo>
                <a:lnTo>
                  <a:pt x="3029061" y="5362669"/>
                </a:lnTo>
                <a:lnTo>
                  <a:pt x="3034750" y="5362059"/>
                </a:lnTo>
                <a:lnTo>
                  <a:pt x="3052333" y="5362930"/>
                </a:lnTo>
                <a:lnTo>
                  <a:pt x="3461098" y="5367535"/>
                </a:lnTo>
                <a:lnTo>
                  <a:pt x="3493000" y="5361753"/>
                </a:lnTo>
                <a:lnTo>
                  <a:pt x="3482382" y="5357633"/>
                </a:lnTo>
                <a:cubicBezTo>
                  <a:pt x="3465451" y="5351063"/>
                  <a:pt x="3450060" y="5342787"/>
                  <a:pt x="3440831" y="5327686"/>
                </a:cubicBezTo>
                <a:cubicBezTo>
                  <a:pt x="3421295" y="5270045"/>
                  <a:pt x="3553316" y="5213922"/>
                  <a:pt x="3617853" y="5222421"/>
                </a:cubicBezTo>
                <a:cubicBezTo>
                  <a:pt x="3666468" y="5194348"/>
                  <a:pt x="3701267" y="5178596"/>
                  <a:pt x="3724013" y="5157182"/>
                </a:cubicBezTo>
                <a:cubicBezTo>
                  <a:pt x="3739626" y="5138567"/>
                  <a:pt x="3747656" y="5123044"/>
                  <a:pt x="3760484" y="5087113"/>
                </a:cubicBezTo>
                <a:cubicBezTo>
                  <a:pt x="3747436" y="4928155"/>
                  <a:pt x="3651213" y="4368621"/>
                  <a:pt x="3645720" y="4203438"/>
                </a:cubicBezTo>
                <a:cubicBezTo>
                  <a:pt x="3656047" y="4154466"/>
                  <a:pt x="3682769" y="4120909"/>
                  <a:pt x="3727524" y="4096014"/>
                </a:cubicBezTo>
                <a:cubicBezTo>
                  <a:pt x="3817690" y="4043524"/>
                  <a:pt x="3895063" y="3992700"/>
                  <a:pt x="4009855" y="3960004"/>
                </a:cubicBezTo>
                <a:cubicBezTo>
                  <a:pt x="4124647" y="3927308"/>
                  <a:pt x="4339230" y="3919524"/>
                  <a:pt x="4416279" y="3899839"/>
                </a:cubicBezTo>
                <a:cubicBezTo>
                  <a:pt x="4449135" y="3892078"/>
                  <a:pt x="4554813" y="3882219"/>
                  <a:pt x="4573874" y="3861103"/>
                </a:cubicBezTo>
                <a:cubicBezTo>
                  <a:pt x="4592172" y="3814676"/>
                  <a:pt x="4566470" y="3732059"/>
                  <a:pt x="4526072" y="3621276"/>
                </a:cubicBezTo>
                <a:cubicBezTo>
                  <a:pt x="4485674" y="3510494"/>
                  <a:pt x="4397987" y="3292605"/>
                  <a:pt x="4331486" y="3196407"/>
                </a:cubicBezTo>
                <a:cubicBezTo>
                  <a:pt x="4249590" y="3080373"/>
                  <a:pt x="4128844" y="3002106"/>
                  <a:pt x="4034691" y="2925077"/>
                </a:cubicBezTo>
                <a:cubicBezTo>
                  <a:pt x="3940538" y="2848048"/>
                  <a:pt x="3851978" y="2803559"/>
                  <a:pt x="3766570" y="2734233"/>
                </a:cubicBezTo>
                <a:cubicBezTo>
                  <a:pt x="3752445" y="2722228"/>
                  <a:pt x="3739761" y="2723442"/>
                  <a:pt x="3722360" y="2724942"/>
                </a:cubicBezTo>
                <a:cubicBezTo>
                  <a:pt x="3667563" y="2727383"/>
                  <a:pt x="3625296" y="2722854"/>
                  <a:pt x="3581785" y="2685134"/>
                </a:cubicBezTo>
                <a:cubicBezTo>
                  <a:pt x="3567659" y="2673130"/>
                  <a:pt x="3549778" y="2670224"/>
                  <a:pt x="3532880" y="2663267"/>
                </a:cubicBezTo>
                <a:cubicBezTo>
                  <a:pt x="3490635" y="2645874"/>
                  <a:pt x="3469065" y="2613476"/>
                  <a:pt x="3478081" y="2569906"/>
                </a:cubicBezTo>
                <a:cubicBezTo>
                  <a:pt x="3483496" y="2541191"/>
                  <a:pt x="3513406" y="2545584"/>
                  <a:pt x="3536634" y="2558367"/>
                </a:cubicBezTo>
                <a:cubicBezTo>
                  <a:pt x="3533730" y="2544793"/>
                  <a:pt x="3528862" y="2539324"/>
                  <a:pt x="3517007" y="2530730"/>
                </a:cubicBezTo>
                <a:cubicBezTo>
                  <a:pt x="3506615" y="2522490"/>
                  <a:pt x="3495415" y="2511195"/>
                  <a:pt x="3501943" y="2497049"/>
                </a:cubicBezTo>
                <a:cubicBezTo>
                  <a:pt x="3508470" y="2482903"/>
                  <a:pt x="3526526" y="2478702"/>
                  <a:pt x="3540017" y="2480543"/>
                </a:cubicBezTo>
                <a:cubicBezTo>
                  <a:pt x="3554972" y="2482740"/>
                  <a:pt x="3566195" y="2481172"/>
                  <a:pt x="3574665" y="2471787"/>
                </a:cubicBezTo>
                <a:cubicBezTo>
                  <a:pt x="3582809" y="2463753"/>
                  <a:pt x="3596476" y="2458488"/>
                  <a:pt x="3606059" y="2463671"/>
                </a:cubicBezTo>
                <a:cubicBezTo>
                  <a:pt x="3643949" y="2484655"/>
                  <a:pt x="3679161" y="2466383"/>
                  <a:pt x="3713575" y="2473857"/>
                </a:cubicBezTo>
                <a:cubicBezTo>
                  <a:pt x="3725047" y="2476349"/>
                  <a:pt x="3736429" y="2481700"/>
                  <a:pt x="3747793" y="2492320"/>
                </a:cubicBezTo>
                <a:cubicBezTo>
                  <a:pt x="3769058" y="2513205"/>
                  <a:pt x="3794384" y="2536504"/>
                  <a:pt x="3813203" y="2561086"/>
                </a:cubicBezTo>
                <a:cubicBezTo>
                  <a:pt x="3854902" y="2612664"/>
                  <a:pt x="3906229" y="2643698"/>
                  <a:pt x="3967315" y="2672809"/>
                </a:cubicBezTo>
                <a:cubicBezTo>
                  <a:pt x="4085100" y="2729968"/>
                  <a:pt x="4183016" y="2805187"/>
                  <a:pt x="4279777" y="2891564"/>
                </a:cubicBezTo>
                <a:cubicBezTo>
                  <a:pt x="4284973" y="2895684"/>
                  <a:pt x="4288379" y="2900800"/>
                  <a:pt x="4293575" y="2904920"/>
                </a:cubicBezTo>
                <a:cubicBezTo>
                  <a:pt x="4331409" y="2934113"/>
                  <a:pt x="4338898" y="2928778"/>
                  <a:pt x="4353439" y="2887978"/>
                </a:cubicBezTo>
                <a:cubicBezTo>
                  <a:pt x="4365358" y="2857981"/>
                  <a:pt x="4393696" y="2830535"/>
                  <a:pt x="4420396" y="2809843"/>
                </a:cubicBezTo>
                <a:cubicBezTo>
                  <a:pt x="4481285" y="2763122"/>
                  <a:pt x="4546803" y="2767571"/>
                  <a:pt x="4623389" y="2764694"/>
                </a:cubicBezTo>
                <a:cubicBezTo>
                  <a:pt x="4646969" y="2763262"/>
                  <a:pt x="4663691" y="2777327"/>
                  <a:pt x="4673734" y="2799780"/>
                </a:cubicBezTo>
                <a:cubicBezTo>
                  <a:pt x="4698034" y="2852857"/>
                  <a:pt x="4743161" y="2896688"/>
                  <a:pt x="4761763" y="2954104"/>
                </a:cubicBezTo>
                <a:cubicBezTo>
                  <a:pt x="4772112" y="2988070"/>
                  <a:pt x="4778553" y="3025379"/>
                  <a:pt x="4803703" y="3055785"/>
                </a:cubicBezTo>
                <a:cubicBezTo>
                  <a:pt x="4813112" y="3068077"/>
                  <a:pt x="4822042" y="3075962"/>
                  <a:pt x="4836342" y="3080858"/>
                </a:cubicBezTo>
                <a:cubicBezTo>
                  <a:pt x="4863479" y="3090298"/>
                  <a:pt x="4890944" y="3098389"/>
                  <a:pt x="4918081" y="3107829"/>
                </a:cubicBezTo>
                <a:cubicBezTo>
                  <a:pt x="5024359" y="3142179"/>
                  <a:pt x="5099856" y="3207671"/>
                  <a:pt x="5180219" y="3278634"/>
                </a:cubicBezTo>
                <a:cubicBezTo>
                  <a:pt x="5185415" y="3282753"/>
                  <a:pt x="5189956" y="3289574"/>
                  <a:pt x="5190437" y="3293981"/>
                </a:cubicBezTo>
                <a:cubicBezTo>
                  <a:pt x="5203973" y="3365898"/>
                  <a:pt x="5267504" y="3391311"/>
                  <a:pt x="5316365" y="3438907"/>
                </a:cubicBezTo>
                <a:cubicBezTo>
                  <a:pt x="5353698" y="3476557"/>
                  <a:pt x="5394306" y="3500702"/>
                  <a:pt x="5427732" y="3541694"/>
                </a:cubicBezTo>
                <a:cubicBezTo>
                  <a:pt x="5446878" y="3564926"/>
                  <a:pt x="5466527" y="3579698"/>
                  <a:pt x="5493817" y="3594895"/>
                </a:cubicBezTo>
                <a:cubicBezTo>
                  <a:pt x="5521107" y="3610092"/>
                  <a:pt x="5550013" y="3631400"/>
                  <a:pt x="5569160" y="3654632"/>
                </a:cubicBezTo>
                <a:cubicBezTo>
                  <a:pt x="5642997" y="3739740"/>
                  <a:pt x="5637409" y="3775561"/>
                  <a:pt x="5589772" y="3869821"/>
                </a:cubicBezTo>
                <a:cubicBezTo>
                  <a:pt x="5581125" y="3886313"/>
                  <a:pt x="5576061" y="3900814"/>
                  <a:pt x="5587893" y="3922272"/>
                </a:cubicBezTo>
                <a:cubicBezTo>
                  <a:pt x="5621450" y="3981884"/>
                  <a:pt x="5609508" y="4024744"/>
                  <a:pt x="5548313" y="4059951"/>
                </a:cubicBezTo>
                <a:cubicBezTo>
                  <a:pt x="5532202" y="4068913"/>
                  <a:pt x="5519670" y="4075883"/>
                  <a:pt x="5511832" y="4095431"/>
                </a:cubicBezTo>
                <a:cubicBezTo>
                  <a:pt x="5503995" y="4114978"/>
                  <a:pt x="5501026" y="4139996"/>
                  <a:pt x="5467536" y="4137595"/>
                </a:cubicBezTo>
                <a:cubicBezTo>
                  <a:pt x="5450791" y="4136394"/>
                  <a:pt x="5419810" y="4091705"/>
                  <a:pt x="5421142" y="4073440"/>
                </a:cubicBezTo>
                <a:cubicBezTo>
                  <a:pt x="5422473" y="4055174"/>
                  <a:pt x="5427867" y="4039323"/>
                  <a:pt x="5428543" y="4023759"/>
                </a:cubicBezTo>
                <a:cubicBezTo>
                  <a:pt x="5430224" y="3991279"/>
                  <a:pt x="5423085" y="3982399"/>
                  <a:pt x="5389092" y="3988455"/>
                </a:cubicBezTo>
                <a:cubicBezTo>
                  <a:pt x="5371366" y="3991305"/>
                  <a:pt x="5356890" y="3993515"/>
                  <a:pt x="5347656" y="3974117"/>
                </a:cubicBezTo>
                <a:cubicBezTo>
                  <a:pt x="5338420" y="3954719"/>
                  <a:pt x="5349488" y="3947395"/>
                  <a:pt x="5360732" y="3932963"/>
                </a:cubicBezTo>
                <a:cubicBezTo>
                  <a:pt x="5397387" y="3890376"/>
                  <a:pt x="5431424" y="3858592"/>
                  <a:pt x="5422580" y="3799253"/>
                </a:cubicBezTo>
                <a:cubicBezTo>
                  <a:pt x="5420004" y="3784329"/>
                  <a:pt x="5415311" y="3771752"/>
                  <a:pt x="5400202" y="3763798"/>
                </a:cubicBezTo>
                <a:cubicBezTo>
                  <a:pt x="5349056" y="3727638"/>
                  <a:pt x="5139060" y="3565795"/>
                  <a:pt x="5115699" y="3582294"/>
                </a:cubicBezTo>
                <a:cubicBezTo>
                  <a:pt x="5105702" y="3629916"/>
                  <a:pt x="5179922" y="3793317"/>
                  <a:pt x="5187476" y="3845195"/>
                </a:cubicBezTo>
                <a:cubicBezTo>
                  <a:pt x="5202738" y="3954707"/>
                  <a:pt x="5260734" y="4021445"/>
                  <a:pt x="5260057" y="4132810"/>
                </a:cubicBezTo>
                <a:cubicBezTo>
                  <a:pt x="5260801" y="4174458"/>
                  <a:pt x="5278690" y="4277686"/>
                  <a:pt x="5263015" y="4316781"/>
                </a:cubicBezTo>
                <a:cubicBezTo>
                  <a:pt x="5262360" y="4319482"/>
                  <a:pt x="5260243" y="4321829"/>
                  <a:pt x="5259915" y="4323180"/>
                </a:cubicBezTo>
                <a:cubicBezTo>
                  <a:pt x="5252798" y="4397237"/>
                  <a:pt x="5191779" y="4425337"/>
                  <a:pt x="5150713" y="4479724"/>
                </a:cubicBezTo>
                <a:cubicBezTo>
                  <a:pt x="5109320" y="4535461"/>
                  <a:pt x="5060831" y="4556590"/>
                  <a:pt x="4993458" y="4591729"/>
                </a:cubicBezTo>
                <a:cubicBezTo>
                  <a:pt x="4897769" y="4641450"/>
                  <a:pt x="4789547" y="4698140"/>
                  <a:pt x="4682986" y="4735215"/>
                </a:cubicBezTo>
                <a:cubicBezTo>
                  <a:pt x="4645894" y="4747668"/>
                  <a:pt x="4599544" y="4753588"/>
                  <a:pt x="4563106" y="4763341"/>
                </a:cubicBezTo>
                <a:cubicBezTo>
                  <a:pt x="4538219" y="4770174"/>
                  <a:pt x="4513177" y="4771252"/>
                  <a:pt x="4499161" y="4790732"/>
                </a:cubicBezTo>
                <a:cubicBezTo>
                  <a:pt x="4497042" y="4793078"/>
                  <a:pt x="4493462" y="4795069"/>
                  <a:pt x="4491673" y="4796064"/>
                </a:cubicBezTo>
                <a:cubicBezTo>
                  <a:pt x="4430521" y="4805545"/>
                  <a:pt x="4452418" y="4836592"/>
                  <a:pt x="4420500" y="4866029"/>
                </a:cubicBezTo>
                <a:cubicBezTo>
                  <a:pt x="4416592" y="4869370"/>
                  <a:pt x="4425041" y="4872850"/>
                  <a:pt x="4427312" y="4876260"/>
                </a:cubicBezTo>
                <a:cubicBezTo>
                  <a:pt x="4444985" y="4905568"/>
                  <a:pt x="4455119" y="4948515"/>
                  <a:pt x="4463358" y="5076342"/>
                </a:cubicBezTo>
                <a:lnTo>
                  <a:pt x="4465090" y="5108177"/>
                </a:lnTo>
                <a:lnTo>
                  <a:pt x="4498141" y="5095364"/>
                </a:lnTo>
                <a:cubicBezTo>
                  <a:pt x="4531523" y="5079919"/>
                  <a:pt x="4558128" y="5062943"/>
                  <a:pt x="4580932" y="5048392"/>
                </a:cubicBezTo>
                <a:cubicBezTo>
                  <a:pt x="4626541" y="5019294"/>
                  <a:pt x="4673797" y="4977431"/>
                  <a:pt x="4761719" y="4944751"/>
                </a:cubicBezTo>
                <a:cubicBezTo>
                  <a:pt x="4788826" y="4950872"/>
                  <a:pt x="4817583" y="4944232"/>
                  <a:pt x="4800733" y="4966692"/>
                </a:cubicBezTo>
                <a:cubicBezTo>
                  <a:pt x="5008628" y="4869171"/>
                  <a:pt x="5119992" y="4762988"/>
                  <a:pt x="5288869" y="4643523"/>
                </a:cubicBezTo>
                <a:cubicBezTo>
                  <a:pt x="5275315" y="4640462"/>
                  <a:pt x="5231357" y="4656804"/>
                  <a:pt x="5234652" y="4631281"/>
                </a:cubicBezTo>
                <a:cubicBezTo>
                  <a:pt x="5361218" y="4515397"/>
                  <a:pt x="5439250" y="4559281"/>
                  <a:pt x="5574426" y="4484739"/>
                </a:cubicBezTo>
                <a:lnTo>
                  <a:pt x="5570646" y="4498404"/>
                </a:lnTo>
                <a:lnTo>
                  <a:pt x="5586485" y="4490231"/>
                </a:lnTo>
                <a:cubicBezTo>
                  <a:pt x="5609547" y="4477635"/>
                  <a:pt x="5630388" y="4465014"/>
                  <a:pt x="5659658" y="4448204"/>
                </a:cubicBezTo>
                <a:cubicBezTo>
                  <a:pt x="5652605" y="4465266"/>
                  <a:pt x="5694287" y="4440024"/>
                  <a:pt x="5720031" y="4431745"/>
                </a:cubicBezTo>
                <a:cubicBezTo>
                  <a:pt x="5728000" y="4423263"/>
                  <a:pt x="5751912" y="4397821"/>
                  <a:pt x="5718197" y="4414582"/>
                </a:cubicBezTo>
                <a:cubicBezTo>
                  <a:pt x="5776735" y="4380960"/>
                  <a:pt x="5852131" y="4338958"/>
                  <a:pt x="5936412" y="4297057"/>
                </a:cubicBezTo>
                <a:cubicBezTo>
                  <a:pt x="6012724" y="4263635"/>
                  <a:pt x="6096089" y="4213152"/>
                  <a:pt x="6171483" y="4171152"/>
                </a:cubicBezTo>
                <a:cubicBezTo>
                  <a:pt x="6171483" y="4171152"/>
                  <a:pt x="6188340" y="4162771"/>
                  <a:pt x="6190174" y="4179931"/>
                </a:cubicBezTo>
                <a:cubicBezTo>
                  <a:pt x="6281509" y="4120968"/>
                  <a:pt x="6332078" y="4095828"/>
                  <a:pt x="6362121" y="4044745"/>
                </a:cubicBezTo>
                <a:cubicBezTo>
                  <a:pt x="6412691" y="4019604"/>
                  <a:pt x="6436601" y="3994161"/>
                  <a:pt x="6470313" y="3977401"/>
                </a:cubicBezTo>
                <a:cubicBezTo>
                  <a:pt x="6486252" y="3960442"/>
                  <a:pt x="6461426" y="3977302"/>
                  <a:pt x="6460509" y="3968722"/>
                </a:cubicBezTo>
                <a:lnTo>
                  <a:pt x="6558896" y="3892697"/>
                </a:lnTo>
                <a:cubicBezTo>
                  <a:pt x="6561646" y="3918438"/>
                  <a:pt x="6585555" y="3892997"/>
                  <a:pt x="6602412" y="3884616"/>
                </a:cubicBezTo>
                <a:cubicBezTo>
                  <a:pt x="6611758" y="3889006"/>
                  <a:pt x="6610683" y="3899707"/>
                  <a:pt x="6605507" y="3913575"/>
                </a:cubicBezTo>
                <a:lnTo>
                  <a:pt x="6586339" y="3956336"/>
                </a:lnTo>
                <a:lnTo>
                  <a:pt x="6599527" y="3947217"/>
                </a:lnTo>
                <a:lnTo>
                  <a:pt x="6686143" y="3878099"/>
                </a:lnTo>
                <a:lnTo>
                  <a:pt x="6716461" y="3846130"/>
                </a:lnTo>
                <a:cubicBezTo>
                  <a:pt x="6730921" y="3830894"/>
                  <a:pt x="6743928" y="3817648"/>
                  <a:pt x="6754120" y="3809193"/>
                </a:cubicBezTo>
                <a:lnTo>
                  <a:pt x="6745232" y="3809093"/>
                </a:lnTo>
                <a:cubicBezTo>
                  <a:pt x="6737262" y="3817573"/>
                  <a:pt x="6728377" y="3817474"/>
                  <a:pt x="6728377" y="3817474"/>
                </a:cubicBezTo>
                <a:cubicBezTo>
                  <a:pt x="6736344" y="3808993"/>
                  <a:pt x="6735428" y="3800412"/>
                  <a:pt x="6744315" y="3800512"/>
                </a:cubicBezTo>
                <a:cubicBezTo>
                  <a:pt x="6744315" y="3800512"/>
                  <a:pt x="6752285" y="3792032"/>
                  <a:pt x="6761171" y="3792131"/>
                </a:cubicBezTo>
                <a:cubicBezTo>
                  <a:pt x="6752285" y="3792032"/>
                  <a:pt x="6752285" y="3792032"/>
                  <a:pt x="6744315" y="3800512"/>
                </a:cubicBezTo>
                <a:cubicBezTo>
                  <a:pt x="6734511" y="3791832"/>
                  <a:pt x="6791217" y="3741049"/>
                  <a:pt x="6793049" y="3758210"/>
                </a:cubicBezTo>
                <a:cubicBezTo>
                  <a:pt x="6792133" y="3749629"/>
                  <a:pt x="6792133" y="3749629"/>
                  <a:pt x="6800103" y="3741149"/>
                </a:cubicBezTo>
                <a:lnTo>
                  <a:pt x="6808989" y="3741250"/>
                </a:lnTo>
                <a:lnTo>
                  <a:pt x="6817877" y="3741349"/>
                </a:lnTo>
                <a:lnTo>
                  <a:pt x="6809906" y="3749829"/>
                </a:lnTo>
                <a:cubicBezTo>
                  <a:pt x="6866611" y="3699046"/>
                  <a:pt x="6816959" y="3732769"/>
                  <a:pt x="6807156" y="3724087"/>
                </a:cubicBezTo>
                <a:cubicBezTo>
                  <a:pt x="6797352" y="3715407"/>
                  <a:pt x="6813290" y="3698445"/>
                  <a:pt x="6813290" y="3698445"/>
                </a:cubicBezTo>
                <a:cubicBezTo>
                  <a:pt x="6803486" y="3689766"/>
                  <a:pt x="6754752" y="3732069"/>
                  <a:pt x="6769774" y="3706526"/>
                </a:cubicBezTo>
                <a:cubicBezTo>
                  <a:pt x="6784796" y="3680984"/>
                  <a:pt x="6799818" y="3655443"/>
                  <a:pt x="6823727" y="3630002"/>
                </a:cubicBezTo>
                <a:cubicBezTo>
                  <a:pt x="6848554" y="3613141"/>
                  <a:pt x="6863576" y="3587600"/>
                  <a:pt x="6896372" y="3562258"/>
                </a:cubicBezTo>
                <a:cubicBezTo>
                  <a:pt x="6915061" y="3571038"/>
                  <a:pt x="6875213" y="3613441"/>
                  <a:pt x="6868161" y="3630503"/>
                </a:cubicBezTo>
                <a:cubicBezTo>
                  <a:pt x="6878881" y="3647763"/>
                  <a:pt x="6901873" y="3613742"/>
                  <a:pt x="6910761" y="3613842"/>
                </a:cubicBezTo>
                <a:cubicBezTo>
                  <a:pt x="6917813" y="3596781"/>
                  <a:pt x="6942638" y="3579919"/>
                  <a:pt x="6941720" y="3571339"/>
                </a:cubicBezTo>
                <a:cubicBezTo>
                  <a:pt x="7071069" y="3452813"/>
                  <a:pt x="7129324" y="3333484"/>
                  <a:pt x="7243649" y="3240501"/>
                </a:cubicBezTo>
                <a:cubicBezTo>
                  <a:pt x="7259590" y="3223541"/>
                  <a:pt x="7274612" y="3197998"/>
                  <a:pt x="7290550" y="3181037"/>
                </a:cubicBezTo>
                <a:cubicBezTo>
                  <a:pt x="7330398" y="3138633"/>
                  <a:pt x="7322430" y="3147114"/>
                  <a:pt x="7361360" y="3096132"/>
                </a:cubicBezTo>
                <a:cubicBezTo>
                  <a:pt x="7369329" y="3087651"/>
                  <a:pt x="7368413" y="3079072"/>
                  <a:pt x="7359526" y="3078971"/>
                </a:cubicBezTo>
                <a:cubicBezTo>
                  <a:pt x="7405508" y="3010926"/>
                  <a:pt x="7436470" y="2968424"/>
                  <a:pt x="7467431" y="2925922"/>
                </a:cubicBezTo>
                <a:cubicBezTo>
                  <a:pt x="7498394" y="2883419"/>
                  <a:pt x="7530272" y="2849497"/>
                  <a:pt x="7569201" y="2798515"/>
                </a:cubicBezTo>
                <a:cubicBezTo>
                  <a:pt x="7575337" y="2772873"/>
                  <a:pt x="7551429" y="2798315"/>
                  <a:pt x="7532738" y="2789533"/>
                </a:cubicBezTo>
                <a:cubicBezTo>
                  <a:pt x="7539792" y="2772472"/>
                  <a:pt x="7539792" y="2772472"/>
                  <a:pt x="7538873" y="2763892"/>
                </a:cubicBezTo>
                <a:cubicBezTo>
                  <a:pt x="7568917" y="2712808"/>
                  <a:pt x="7585773" y="2704427"/>
                  <a:pt x="7615817" y="2653345"/>
                </a:cubicBezTo>
                <a:cubicBezTo>
                  <a:pt x="7624704" y="2653445"/>
                  <a:pt x="7625623" y="2662026"/>
                  <a:pt x="7633592" y="2653545"/>
                </a:cubicBezTo>
                <a:cubicBezTo>
                  <a:pt x="7634508" y="2662125"/>
                  <a:pt x="7644311" y="2670806"/>
                  <a:pt x="7621321" y="2704828"/>
                </a:cubicBezTo>
                <a:cubicBezTo>
                  <a:pt x="7653200" y="2670907"/>
                  <a:pt x="7691213" y="2611343"/>
                  <a:pt x="7721258" y="2560260"/>
                </a:cubicBezTo>
                <a:cubicBezTo>
                  <a:pt x="7750385" y="2500596"/>
                  <a:pt x="7780429" y="2449514"/>
                  <a:pt x="7813224" y="2424171"/>
                </a:cubicBezTo>
                <a:cubicBezTo>
                  <a:pt x="7854621" y="2313225"/>
                  <a:pt x="7901521" y="2253761"/>
                  <a:pt x="7952723" y="2151495"/>
                </a:cubicBezTo>
                <a:cubicBezTo>
                  <a:pt x="7964994" y="2100212"/>
                  <a:pt x="7919929" y="2176835"/>
                  <a:pt x="7924229" y="2134032"/>
                </a:cubicBezTo>
                <a:cubicBezTo>
                  <a:pt x="7940169" y="2117072"/>
                  <a:pt x="7930366" y="2108391"/>
                  <a:pt x="7945387" y="2082850"/>
                </a:cubicBezTo>
                <a:cubicBezTo>
                  <a:pt x="7956108" y="2100111"/>
                  <a:pt x="7979099" y="2066089"/>
                  <a:pt x="7982768" y="2100412"/>
                </a:cubicBezTo>
                <a:cubicBezTo>
                  <a:pt x="8006676" y="2074970"/>
                  <a:pt x="8041938" y="1989665"/>
                  <a:pt x="8045324" y="1938281"/>
                </a:cubicBezTo>
                <a:cubicBezTo>
                  <a:pt x="8128401" y="1802093"/>
                  <a:pt x="8182071" y="1639863"/>
                  <a:pt x="8247094" y="1417769"/>
                </a:cubicBezTo>
                <a:cubicBezTo>
                  <a:pt x="8254287" y="1443561"/>
                  <a:pt x="8253055" y="1473543"/>
                  <a:pt x="8248718" y="1505632"/>
                </a:cubicBezTo>
                <a:lnTo>
                  <a:pt x="8246409" y="1519292"/>
                </a:lnTo>
                <a:lnTo>
                  <a:pt x="8257356" y="1508374"/>
                </a:lnTo>
                <a:cubicBezTo>
                  <a:pt x="8261586" y="1502911"/>
                  <a:pt x="8265774" y="1494988"/>
                  <a:pt x="8269518" y="1481272"/>
                </a:cubicBezTo>
                <a:cubicBezTo>
                  <a:pt x="8272718" y="1398223"/>
                  <a:pt x="8244541" y="1406356"/>
                  <a:pt x="8240249" y="1350738"/>
                </a:cubicBezTo>
                <a:cubicBezTo>
                  <a:pt x="8271626" y="1259555"/>
                  <a:pt x="8265907" y="1185397"/>
                  <a:pt x="8261617" y="1129778"/>
                </a:cubicBezTo>
                <a:cubicBezTo>
                  <a:pt x="8258401" y="1088064"/>
                  <a:pt x="8249366" y="1040922"/>
                  <a:pt x="8250159" y="981171"/>
                </a:cubicBezTo>
                <a:lnTo>
                  <a:pt x="8252002" y="955703"/>
                </a:lnTo>
                <a:lnTo>
                  <a:pt x="8250050" y="951841"/>
                </a:lnTo>
                <a:cubicBezTo>
                  <a:pt x="8247794" y="949305"/>
                  <a:pt x="8247662" y="942105"/>
                  <a:pt x="8246024" y="937090"/>
                </a:cubicBezTo>
                <a:cubicBezTo>
                  <a:pt x="8243429" y="928180"/>
                  <a:pt x="8236593" y="916973"/>
                  <a:pt x="8234206" y="907237"/>
                </a:cubicBezTo>
                <a:cubicBezTo>
                  <a:pt x="8233250" y="903343"/>
                  <a:pt x="8231611" y="898328"/>
                  <a:pt x="8229149" y="896618"/>
                </a:cubicBezTo>
                <a:cubicBezTo>
                  <a:pt x="8190567" y="865963"/>
                  <a:pt x="8187635" y="850680"/>
                  <a:pt x="8211966" y="814893"/>
                </a:cubicBezTo>
                <a:cubicBezTo>
                  <a:pt x="8211908" y="799666"/>
                  <a:pt x="8218079" y="786499"/>
                  <a:pt x="8221582" y="772449"/>
                </a:cubicBezTo>
                <a:cubicBezTo>
                  <a:pt x="8219279" y="743060"/>
                  <a:pt x="8225187" y="715494"/>
                  <a:pt x="8220899" y="686342"/>
                </a:cubicBezTo>
                <a:cubicBezTo>
                  <a:pt x="8220626" y="683568"/>
                  <a:pt x="8223230" y="680851"/>
                  <a:pt x="8224531" y="679492"/>
                </a:cubicBezTo>
                <a:cubicBezTo>
                  <a:pt x="8243232" y="662419"/>
                  <a:pt x="8249263" y="653679"/>
                  <a:pt x="8237512" y="627426"/>
                </a:cubicBezTo>
                <a:cubicBezTo>
                  <a:pt x="8233138" y="617926"/>
                  <a:pt x="8230066" y="607070"/>
                  <a:pt x="8233429" y="597448"/>
                </a:cubicBezTo>
                <a:cubicBezTo>
                  <a:pt x="8240835" y="579323"/>
                  <a:pt x="8226807" y="573787"/>
                  <a:pt x="8212508" y="565479"/>
                </a:cubicBezTo>
                <a:cubicBezTo>
                  <a:pt x="8201354" y="559999"/>
                  <a:pt x="8195942" y="566261"/>
                  <a:pt x="8187793" y="568039"/>
                </a:cubicBezTo>
                <a:lnTo>
                  <a:pt x="8173831" y="568172"/>
                </a:lnTo>
                <a:lnTo>
                  <a:pt x="8200720" y="582826"/>
                </a:lnTo>
                <a:cubicBezTo>
                  <a:pt x="8206756" y="589519"/>
                  <a:pt x="8209127" y="598354"/>
                  <a:pt x="8206927" y="611046"/>
                </a:cubicBezTo>
                <a:cubicBezTo>
                  <a:pt x="8194332" y="611352"/>
                  <a:pt x="8186727" y="618679"/>
                  <a:pt x="8179123" y="626004"/>
                </a:cubicBezTo>
                <a:cubicBezTo>
                  <a:pt x="8180762" y="631019"/>
                  <a:pt x="8179526" y="635977"/>
                  <a:pt x="8178084" y="641762"/>
                </a:cubicBezTo>
                <a:cubicBezTo>
                  <a:pt x="8172671" y="648023"/>
                  <a:pt x="8174376" y="656637"/>
                  <a:pt x="8165609" y="660895"/>
                </a:cubicBezTo>
                <a:cubicBezTo>
                  <a:pt x="8157135" y="644673"/>
                  <a:pt x="8157417" y="635821"/>
                  <a:pt x="8164542" y="626547"/>
                </a:cubicBezTo>
                <a:cubicBezTo>
                  <a:pt x="8163728" y="618227"/>
                  <a:pt x="8167567" y="610551"/>
                  <a:pt x="8173251" y="607063"/>
                </a:cubicBezTo>
                <a:cubicBezTo>
                  <a:pt x="8190971" y="596822"/>
                  <a:pt x="8191824" y="589053"/>
                  <a:pt x="8183554" y="578769"/>
                </a:cubicBezTo>
                <a:lnTo>
                  <a:pt x="8173227" y="568178"/>
                </a:lnTo>
                <a:lnTo>
                  <a:pt x="8166436" y="568243"/>
                </a:lnTo>
                <a:cubicBezTo>
                  <a:pt x="8160568" y="566189"/>
                  <a:pt x="8156174" y="561605"/>
                  <a:pt x="8153921" y="553255"/>
                </a:cubicBezTo>
                <a:cubicBezTo>
                  <a:pt x="8149418" y="536556"/>
                  <a:pt x="8162912" y="524919"/>
                  <a:pt x="8161283" y="508277"/>
                </a:cubicBezTo>
                <a:cubicBezTo>
                  <a:pt x="8161490" y="507450"/>
                  <a:pt x="8161695" y="506624"/>
                  <a:pt x="8160804" y="506329"/>
                </a:cubicBezTo>
                <a:cubicBezTo>
                  <a:pt x="8159916" y="506035"/>
                  <a:pt x="8158820" y="506566"/>
                  <a:pt x="8157930" y="506273"/>
                </a:cubicBezTo>
                <a:cubicBezTo>
                  <a:pt x="8153276" y="505628"/>
                  <a:pt x="8150129" y="502798"/>
                  <a:pt x="8148283" y="498610"/>
                </a:cubicBezTo>
                <a:cubicBezTo>
                  <a:pt x="8146439" y="494421"/>
                  <a:pt x="8148361" y="490582"/>
                  <a:pt x="8151441" y="489812"/>
                </a:cubicBezTo>
                <a:cubicBezTo>
                  <a:pt x="8154523" y="489042"/>
                  <a:pt x="8153426" y="489576"/>
                  <a:pt x="8155617" y="488510"/>
                </a:cubicBezTo>
                <a:cubicBezTo>
                  <a:pt x="8154868" y="483789"/>
                  <a:pt x="8153436" y="477947"/>
                  <a:pt x="8153576" y="473522"/>
                </a:cubicBezTo>
                <a:cubicBezTo>
                  <a:pt x="8154269" y="463015"/>
                  <a:pt x="8157902" y="456165"/>
                  <a:pt x="8161264" y="446543"/>
                </a:cubicBezTo>
                <a:cubicBezTo>
                  <a:pt x="8162978" y="443531"/>
                  <a:pt x="8165037" y="435267"/>
                  <a:pt x="8166068" y="431135"/>
                </a:cubicBezTo>
                <a:lnTo>
                  <a:pt x="8164017" y="427773"/>
                </a:lnTo>
                <a:cubicBezTo>
                  <a:pt x="8144249" y="410498"/>
                  <a:pt x="8159044" y="397500"/>
                  <a:pt x="8164944" y="381559"/>
                </a:cubicBezTo>
                <a:cubicBezTo>
                  <a:pt x="8170161" y="364498"/>
                  <a:pt x="8167633" y="359188"/>
                  <a:pt x="8157649" y="345151"/>
                </a:cubicBezTo>
                <a:cubicBezTo>
                  <a:pt x="8142470" y="324922"/>
                  <a:pt x="8134819" y="305394"/>
                  <a:pt x="8135933" y="281606"/>
                </a:cubicBezTo>
                <a:cubicBezTo>
                  <a:pt x="8136485" y="275528"/>
                  <a:pt x="8140249" y="275879"/>
                  <a:pt x="8143949" y="272630"/>
                </a:cubicBezTo>
                <a:cubicBezTo>
                  <a:pt x="8167304" y="256201"/>
                  <a:pt x="8169571" y="247111"/>
                  <a:pt x="8160833" y="216488"/>
                </a:cubicBezTo>
                <a:cubicBezTo>
                  <a:pt x="8154756" y="198374"/>
                  <a:pt x="8155253" y="177068"/>
                  <a:pt x="8177231" y="170024"/>
                </a:cubicBezTo>
                <a:cubicBezTo>
                  <a:pt x="8182503" y="168191"/>
                  <a:pt x="8187503" y="163583"/>
                  <a:pt x="8192093" y="160628"/>
                </a:cubicBezTo>
                <a:lnTo>
                  <a:pt x="8197198" y="157339"/>
                </a:lnTo>
                <a:lnTo>
                  <a:pt x="8199759" y="140796"/>
                </a:lnTo>
                <a:lnTo>
                  <a:pt x="8200266" y="138834"/>
                </a:lnTo>
                <a:lnTo>
                  <a:pt x="8195473" y="127751"/>
                </a:lnTo>
                <a:cubicBezTo>
                  <a:pt x="8190415" y="117132"/>
                  <a:pt x="8188918" y="107691"/>
                  <a:pt x="8187419" y="98250"/>
                </a:cubicBezTo>
                <a:cubicBezTo>
                  <a:pt x="8184693" y="82139"/>
                  <a:pt x="8176145" y="73944"/>
                  <a:pt x="8163559" y="62623"/>
                </a:cubicBezTo>
                <a:cubicBezTo>
                  <a:pt x="8145362" y="46764"/>
                  <a:pt x="8126072" y="31436"/>
                  <a:pt x="8106575" y="16934"/>
                </a:cubicBezTo>
                <a:cubicBezTo>
                  <a:pt x="8102814" y="10771"/>
                  <a:pt x="8100063" y="5388"/>
                  <a:pt x="8099528" y="291"/>
                </a:cubicBezTo>
                <a:close/>
                <a:moveTo>
                  <a:pt x="7990475" y="0"/>
                </a:moveTo>
                <a:lnTo>
                  <a:pt x="8075173" y="0"/>
                </a:lnTo>
                <a:lnTo>
                  <a:pt x="8090974" y="9984"/>
                </a:lnTo>
                <a:cubicBezTo>
                  <a:pt x="8094119" y="12814"/>
                  <a:pt x="8093091" y="16946"/>
                  <a:pt x="8094045" y="20840"/>
                </a:cubicBezTo>
                <a:cubicBezTo>
                  <a:pt x="8094761" y="23761"/>
                  <a:pt x="8095462" y="25783"/>
                  <a:pt x="8094955" y="26845"/>
                </a:cubicBezTo>
                <a:cubicBezTo>
                  <a:pt x="8094450" y="27908"/>
                  <a:pt x="8092738" y="28012"/>
                  <a:pt x="8088632" y="27102"/>
                </a:cubicBezTo>
                <a:cubicBezTo>
                  <a:pt x="8084183" y="25631"/>
                  <a:pt x="8077478" y="21624"/>
                  <a:pt x="8076514" y="29355"/>
                </a:cubicBezTo>
                <a:cubicBezTo>
                  <a:pt x="8073227" y="30952"/>
                  <a:pt x="8069669" y="29775"/>
                  <a:pt x="8067206" y="28065"/>
                </a:cubicBezTo>
                <a:cubicBezTo>
                  <a:pt x="8064743" y="26356"/>
                  <a:pt x="8063169" y="24942"/>
                  <a:pt x="8060706" y="23233"/>
                </a:cubicBezTo>
                <a:cubicBezTo>
                  <a:pt x="8053524" y="17278"/>
                  <a:pt x="8044900" y="17108"/>
                  <a:pt x="8037574" y="15580"/>
                </a:cubicBezTo>
                <a:close/>
                <a:moveTo>
                  <a:pt x="7661996" y="0"/>
                </a:moveTo>
                <a:lnTo>
                  <a:pt x="7707371" y="0"/>
                </a:lnTo>
                <a:lnTo>
                  <a:pt x="7714681" y="2254"/>
                </a:lnTo>
                <a:cubicBezTo>
                  <a:pt x="7720035" y="4920"/>
                  <a:pt x="7724755" y="9165"/>
                  <a:pt x="7730772" y="17865"/>
                </a:cubicBezTo>
                <a:cubicBezTo>
                  <a:pt x="7737814" y="28245"/>
                  <a:pt x="7756917" y="21147"/>
                  <a:pt x="7769991" y="22786"/>
                </a:cubicBezTo>
                <a:cubicBezTo>
                  <a:pt x="7793468" y="25185"/>
                  <a:pt x="7820775" y="31535"/>
                  <a:pt x="7845488" y="28974"/>
                </a:cubicBezTo>
                <a:cubicBezTo>
                  <a:pt x="7852334" y="28555"/>
                  <a:pt x="7858562" y="30615"/>
                  <a:pt x="7864788" y="32675"/>
                </a:cubicBezTo>
                <a:cubicBezTo>
                  <a:pt x="7869238" y="34147"/>
                  <a:pt x="7872936" y="30897"/>
                  <a:pt x="7877797" y="30716"/>
                </a:cubicBezTo>
                <a:cubicBezTo>
                  <a:pt x="7882311" y="35788"/>
                  <a:pt x="7886281" y="35312"/>
                  <a:pt x="7893605" y="36839"/>
                </a:cubicBezTo>
                <a:cubicBezTo>
                  <a:pt x="7900037" y="38074"/>
                  <a:pt x="7906743" y="42080"/>
                  <a:pt x="7905778" y="49812"/>
                </a:cubicBezTo>
                <a:cubicBezTo>
                  <a:pt x="7904812" y="57546"/>
                  <a:pt x="7895712" y="55428"/>
                  <a:pt x="7890167" y="54489"/>
                </a:cubicBezTo>
                <a:cubicBezTo>
                  <a:pt x="7839589" y="44916"/>
                  <a:pt x="7792148" y="49797"/>
                  <a:pt x="7741363" y="41050"/>
                </a:cubicBezTo>
                <a:cubicBezTo>
                  <a:pt x="7723842" y="37937"/>
                  <a:pt x="7707416" y="34293"/>
                  <a:pt x="7688658" y="36140"/>
                </a:cubicBezTo>
                <a:cubicBezTo>
                  <a:pt x="7677844" y="37034"/>
                  <a:pt x="7662578" y="36458"/>
                  <a:pt x="7656773" y="21117"/>
                </a:cubicBezTo>
                <a:cubicBezTo>
                  <a:pt x="7654211" y="14008"/>
                  <a:pt x="7655089" y="7589"/>
                  <a:pt x="7658422" y="2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91998154"/>
      </p:ext>
    </p:extLst>
  </p:cSld>
  <p:clrMapOvr>
    <a:masterClrMapping/>
  </p:clrMapOvr>
  <p:transition spd="med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xmlns="" id="{F90EF7ED-908D-4D10-9E82-7614B4A75AD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A9F7AA73-CE45-43ED-A1A0-36D7F6878AA3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 rot="20894745">
            <a:off x="4770304" y="529982"/>
            <a:ext cx="2541927" cy="27458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xmlns="" id="{F5DCE049-39AE-4802-A877-80E275C3E6CB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 rot="1276633">
            <a:off x="6294302" y="1826514"/>
            <a:ext cx="2541927" cy="27458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xmlns="" id="{51A8A666-C480-4484-BED4-7486294CA967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 rot="20894745">
            <a:off x="5120140" y="3736096"/>
            <a:ext cx="2541927" cy="27458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71831591"/>
      </p:ext>
    </p:extLst>
  </p:cSld>
  <p:clrMapOvr>
    <a:masterClrMapping/>
  </p:clrMapOvr>
  <p:transition spd="med">
    <p:comb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CEBD6D0-0D2E-48B2-9F58-663D08639037}"/>
              </a:ext>
            </a:extLst>
          </p:cNvPr>
          <p:cNvSpPr/>
          <p:nvPr userDrawn="1"/>
        </p:nvSpPr>
        <p:spPr>
          <a:xfrm>
            <a:off x="4330856" y="295934"/>
            <a:ext cx="3616642" cy="3322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xmlns="" id="{4DAF01D7-9BC6-4B2E-BE82-9B82C1FE178F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509794" y="525883"/>
            <a:ext cx="3258766" cy="235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595FC74-1D32-41A5-B11A-4FBC0439C39E}"/>
              </a:ext>
            </a:extLst>
          </p:cNvPr>
          <p:cNvSpPr/>
          <p:nvPr userDrawn="1"/>
        </p:nvSpPr>
        <p:spPr>
          <a:xfrm>
            <a:off x="8229146" y="295934"/>
            <a:ext cx="3616642" cy="3322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4">
            <a:extLst>
              <a:ext uri="{FF2B5EF4-FFF2-40B4-BE49-F238E27FC236}">
                <a16:creationId xmlns:a16="http://schemas.microsoft.com/office/drawing/2014/main" xmlns="" id="{C28117A1-8B5B-408A-8008-B757D685891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24000" y="295936"/>
            <a:ext cx="3708000" cy="6221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9B3B7BDB-47F5-46AD-913E-B12E41F2F518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4330856" y="3891065"/>
            <a:ext cx="7519935" cy="26487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xmlns="" id="{E1F17147-D4B6-49A6-A8CB-9CD45A8B005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408084" y="1080360"/>
            <a:ext cx="3258766" cy="235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3585668"/>
      </p:ext>
    </p:extLst>
  </p:cSld>
  <p:clrMapOvr>
    <a:masterClrMapping/>
  </p:clrMapOvr>
  <p:transition spd="med">
    <p:comb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xmlns="" id="{C28117A1-8B5B-408A-8008-B757D685891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F79F29E8-53BA-451D-AB51-A20AE905D21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xmlns="" id="{1B2720F6-2A2A-4472-962D-FCA5E7624EA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1111852"/>
      </p:ext>
    </p:extLst>
  </p:cSld>
  <p:clrMapOvr>
    <a:masterClrMapping/>
  </p:clrMapOvr>
  <p:transition spd="med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26015566"/>
      </p:ext>
    </p:extLst>
  </p:cSld>
  <p:clrMapOvr>
    <a:masterClrMapping/>
  </p:clrMapOvr>
  <p:transition spd="med">
    <p:comb/>
  </p:transition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95023768"/>
      </p:ext>
    </p:extLst>
  </p:cSld>
  <p:clrMapOvr>
    <a:masterClrMapping/>
  </p:clrMapOvr>
  <p:transition spd="med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33152176"/>
      </p:ext>
    </p:extLst>
  </p:cSld>
  <p:clrMapOvr>
    <a:masterClrMapping/>
  </p:clrMapOvr>
  <p:transition spd="med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92273268"/>
      </p:ext>
    </p:extLst>
  </p:cSld>
  <p:clrMapOvr>
    <a:masterClrMapping/>
  </p:clrMapOvr>
  <p:transition spd="med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57448325"/>
      </p:ext>
    </p:extLst>
  </p:cSld>
  <p:clrMapOvr>
    <a:masterClrMapping/>
  </p:clrMapOvr>
  <p:transition spd="med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680D13C-0D78-4ADF-A5D5-7867A9125EC7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F71BC114-F2C7-4604-9852-F32BC9BE689D}"/>
              </a:ext>
            </a:extLst>
          </p:cNvPr>
          <p:cNvSpPr/>
          <p:nvPr userDrawn="1"/>
        </p:nvSpPr>
        <p:spPr>
          <a:xfrm rot="3273252" flipH="1">
            <a:off x="-161265" y="292024"/>
            <a:ext cx="1754569" cy="53018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10287618"/>
      </p:ext>
    </p:extLst>
  </p:cSld>
  <p:clrMapOvr>
    <a:masterClrMapping/>
  </p:clrMapOvr>
  <p:transition spd="med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680D13C-0D78-4ADF-A5D5-7867A9125EC7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8393873"/>
      </p:ext>
    </p:extLst>
  </p:cSld>
  <p:clrMapOvr>
    <a:masterClrMapping/>
  </p:clrMapOvr>
  <p:transition spd="med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33152176"/>
      </p:ext>
    </p:extLst>
  </p:cSld>
  <p:clrMapOvr>
    <a:masterClrMapping/>
  </p:clrMapOvr>
  <p:transition spd="med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FCCB2AF-9946-424A-9CAE-38BB37347F6C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CDCF713-1497-4259-A27C-F8344C734761}"/>
              </a:ext>
            </a:extLst>
          </p:cNvPr>
          <p:cNvGrpSpPr/>
          <p:nvPr userDrawn="1"/>
        </p:nvGrpSpPr>
        <p:grpSpPr>
          <a:xfrm flipH="1">
            <a:off x="709507" y="1610238"/>
            <a:ext cx="4407202" cy="4611048"/>
            <a:chOff x="6446339" y="1280897"/>
            <a:chExt cx="4320717" cy="530305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089A3254-D934-443A-A8E5-26F43C45538A}"/>
                </a:ext>
              </a:extLst>
            </p:cNvPr>
            <p:cNvSpPr/>
            <p:nvPr/>
          </p:nvSpPr>
          <p:spPr>
            <a:xfrm>
              <a:off x="7360122" y="5629227"/>
              <a:ext cx="2033648" cy="954722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81DD443A-C981-400C-A78A-A3A2BFA88DE0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60000"/>
                  </a:schemeClr>
                </a:gs>
                <a:gs pos="70000">
                  <a:schemeClr val="bg1">
                    <a:lumMod val="65000"/>
                  </a:schemeClr>
                </a:gs>
                <a:gs pos="5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8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08372E7C-CB1E-4E4D-9F8E-024C2326AF7E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F2C58F3-2A40-41BA-BACD-47E754647D05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80F2220-32CC-44D4-8AFE-C56E78A9D7DC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74E8244-A4F2-4E86-8B08-5FF2D301EB9F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F93C300E-7D6B-41AC-A90B-BE4D04EB849A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8B4429A7-D1AE-4770-A50D-87D49E00B25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F042331B-3BD8-4CBE-8C5B-302479E090BA}"/>
              </a:ext>
            </a:extLst>
          </p:cNvPr>
          <p:cNvSpPr/>
          <p:nvPr userDrawn="1"/>
        </p:nvSpPr>
        <p:spPr>
          <a:xfrm rot="3273252" flipH="1">
            <a:off x="-161265" y="292024"/>
            <a:ext cx="1754569" cy="53018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C7E575B-9A0A-4153-80C4-02F15165D070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52835" y="1831952"/>
            <a:ext cx="4014766" cy="2996923"/>
          </a:xfrm>
          <a:custGeom>
            <a:avLst/>
            <a:gdLst>
              <a:gd name="connsiteX0" fmla="*/ 0 w 4014766"/>
              <a:gd name="connsiteY0" fmla="*/ 0 h 2996923"/>
              <a:gd name="connsiteX1" fmla="*/ 3877709 w 4014766"/>
              <a:gd name="connsiteY1" fmla="*/ 788969 h 2996923"/>
              <a:gd name="connsiteX2" fmla="*/ 4014766 w 4014766"/>
              <a:gd name="connsiteY2" fmla="*/ 2864276 h 2996923"/>
              <a:gd name="connsiteX3" fmla="*/ 209763 w 4014766"/>
              <a:gd name="connsiteY3" fmla="*/ 2996923 h 2996923"/>
              <a:gd name="connsiteX0" fmla="*/ 0 w 4014766"/>
              <a:gd name="connsiteY0" fmla="*/ 0 h 2996923"/>
              <a:gd name="connsiteX1" fmla="*/ 3907527 w 4014766"/>
              <a:gd name="connsiteY1" fmla="*/ 798908 h 2996923"/>
              <a:gd name="connsiteX2" fmla="*/ 4014766 w 4014766"/>
              <a:gd name="connsiteY2" fmla="*/ 2864276 h 2996923"/>
              <a:gd name="connsiteX3" fmla="*/ 209763 w 4014766"/>
              <a:gd name="connsiteY3" fmla="*/ 2996923 h 2996923"/>
              <a:gd name="connsiteX4" fmla="*/ 0 w 4014766"/>
              <a:gd name="connsiteY4" fmla="*/ 0 h 299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766" h="2996923">
                <a:moveTo>
                  <a:pt x="0" y="0"/>
                </a:moveTo>
                <a:lnTo>
                  <a:pt x="3907527" y="798908"/>
                </a:lnTo>
                <a:lnTo>
                  <a:pt x="4014766" y="2864276"/>
                </a:lnTo>
                <a:lnTo>
                  <a:pt x="209763" y="299692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5402036"/>
      </p:ext>
    </p:extLst>
  </p:cSld>
  <p:clrMapOvr>
    <a:masterClrMapping/>
  </p:clrMapOvr>
  <p:transition spd="med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xmlns="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8575301"/>
      </p:ext>
    </p:extLst>
  </p:cSld>
  <p:clrMapOvr>
    <a:masterClrMapping/>
  </p:clrMapOvr>
  <p:transition spd="med">
    <p:comb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ransition spd="med">
    <p:comb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8" r:id="rId3"/>
    <p:sldLayoutId id="2147483748" r:id="rId4"/>
    <p:sldLayoutId id="2147483751" r:id="rId5"/>
    <p:sldLayoutId id="2147483752" r:id="rId6"/>
    <p:sldLayoutId id="2147483749" r:id="rId7"/>
    <p:sldLayoutId id="2147483750" r:id="rId8"/>
    <p:sldLayoutId id="2147483739" r:id="rId9"/>
    <p:sldLayoutId id="2147483740" r:id="rId10"/>
    <p:sldLayoutId id="2147483741" r:id="rId11"/>
    <p:sldLayoutId id="2147483742" r:id="rId12"/>
    <p:sldLayoutId id="2147483744" r:id="rId13"/>
    <p:sldLayoutId id="2147483745" r:id="rId14"/>
    <p:sldLayoutId id="2147483746" r:id="rId15"/>
    <p:sldLayoutId id="2147483747" r:id="rId16"/>
  </p:sldLayoutIdLst>
  <p:transition spd="med">
    <p:comb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3" r:id="rId2"/>
  </p:sldLayoutIdLst>
  <p:transition spd="med">
    <p:comb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m.visitsulsel.id/home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gerangkota.go.id/" TargetMode="External"/><Relationship Id="rId2" Type="http://schemas.openxmlformats.org/officeDocument/2006/relationships/hyperlink" Target="https://id.wikipedia.org/wiki/Kota_Tangerang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5B6F2FD-ED10-488A-B923-DDFFDEC0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60101" y="0"/>
            <a:ext cx="4962525" cy="2990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1923393" y="220717"/>
            <a:ext cx="75201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WEB DESIGN TOURISM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-1156387" y="3102620"/>
            <a:ext cx="791028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ID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Aryoso</a:t>
            </a:r>
            <a:r>
              <a:rPr lang="en-ID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Bimo</a:t>
            </a:r>
            <a:r>
              <a:rPr lang="en-ID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  <a:p>
            <a:pPr algn="ctr">
              <a:buFont typeface="Arial" pitchFamily="34" charset="0"/>
              <a:buChar char="•"/>
            </a:pPr>
            <a:r>
              <a:rPr lang="en-ID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Stevani</a:t>
            </a:r>
            <a:r>
              <a:rPr lang="en-ID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Natasya</a:t>
            </a:r>
            <a:r>
              <a:rPr lang="en-ID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Sero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7FEE459-87A1-469A-997D-FE415CF0FE94}"/>
              </a:ext>
            </a:extLst>
          </p:cNvPr>
          <p:cNvGrpSpPr/>
          <p:nvPr/>
        </p:nvGrpSpPr>
        <p:grpSpPr>
          <a:xfrm>
            <a:off x="5103367" y="1666738"/>
            <a:ext cx="6650306" cy="4353834"/>
            <a:chOff x="2124331" y="311895"/>
            <a:chExt cx="7858125" cy="514457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30266ADF-A476-4FDE-AB12-BEEB2C008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24331" y="2303692"/>
              <a:ext cx="7858125" cy="315277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DA32EDDB-572D-474C-B62A-F144476D3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92592" y="982718"/>
              <a:ext cx="4486275" cy="305752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6BC5A264-0210-42B4-B8A5-7DDDCBC15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28794" y="311895"/>
              <a:ext cx="4867275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032476198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smtClean="0"/>
              <a:t>HOME</a:t>
            </a:r>
            <a:endParaRPr lang="id-ID" dirty="0"/>
          </a:p>
        </p:txBody>
      </p:sp>
      <p:pic>
        <p:nvPicPr>
          <p:cNvPr id="1027" name="Picture 3" descr="D:\DMI TOURISM\Gambar\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9189" y="1554480"/>
            <a:ext cx="7198769" cy="458724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 smtClean="0"/>
              <a:t>Top Destination Culinary Night</a:t>
            </a:r>
            <a:endParaRPr lang="id-ID" dirty="0"/>
          </a:p>
        </p:txBody>
      </p:sp>
      <p:pic>
        <p:nvPicPr>
          <p:cNvPr id="2050" name="Picture 2" descr="D:\DMI TOURISM\Gambar\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052" y="1697355"/>
            <a:ext cx="10717388" cy="464248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 smtClean="0"/>
              <a:t>Family Travel Destination</a:t>
            </a:r>
            <a:endParaRPr lang="id-ID" dirty="0"/>
          </a:p>
        </p:txBody>
      </p:sp>
      <p:pic>
        <p:nvPicPr>
          <p:cNvPr id="3074" name="Picture 2" descr="D:\DMI TOURISM\Gambar\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0932" y="1635125"/>
            <a:ext cx="10404643" cy="372935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 smtClean="0"/>
              <a:t>About Us </a:t>
            </a:r>
            <a:endParaRPr lang="id-ID" dirty="0"/>
          </a:p>
        </p:txBody>
      </p:sp>
      <p:pic>
        <p:nvPicPr>
          <p:cNvPr id="4098" name="Picture 2" descr="D:\DMI TOURISM\Gambar\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292350"/>
            <a:ext cx="11141710" cy="243412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 smtClean="0"/>
              <a:t>Authentic Tangerang Food</a:t>
            </a:r>
            <a:endParaRPr lang="id-ID" dirty="0"/>
          </a:p>
        </p:txBody>
      </p:sp>
      <p:pic>
        <p:nvPicPr>
          <p:cNvPr id="5122" name="Picture 2" descr="D:\DMI TOURISM\Gambar\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4960" y="1513205"/>
            <a:ext cx="9614770" cy="430847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 smtClean="0"/>
              <a:t>Tangerang’s Event and Festival</a:t>
            </a:r>
            <a:endParaRPr lang="id-ID" dirty="0"/>
          </a:p>
        </p:txBody>
      </p:sp>
      <p:pic>
        <p:nvPicPr>
          <p:cNvPr id="6146" name="Picture 2" descr="D:\DMI TOURISM\Gambar\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611" y="1726883"/>
            <a:ext cx="10049282" cy="415575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smtClean="0"/>
              <a:t>Footer </a:t>
            </a:r>
            <a:endParaRPr lang="id-ID" dirty="0"/>
          </a:p>
        </p:txBody>
      </p:sp>
      <p:pic>
        <p:nvPicPr>
          <p:cNvPr id="7172" name="Picture 4" descr="D:\DMI TOURISM\Gambar\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279" y="2098040"/>
            <a:ext cx="11081385" cy="302180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4C157683-4566-487A-8477-F6DF509E95A4}"/>
              </a:ext>
            </a:extLst>
          </p:cNvPr>
          <p:cNvSpPr/>
          <p:nvPr/>
        </p:nvSpPr>
        <p:spPr>
          <a:xfrm>
            <a:off x="2090761" y="0"/>
            <a:ext cx="10101239" cy="6858000"/>
          </a:xfrm>
          <a:custGeom>
            <a:avLst/>
            <a:gdLst>
              <a:gd name="connsiteX0" fmla="*/ 4731655 w 10101239"/>
              <a:gd name="connsiteY0" fmla="*/ 0 h 6858000"/>
              <a:gd name="connsiteX1" fmla="*/ 7282347 w 10101239"/>
              <a:gd name="connsiteY1" fmla="*/ 0 h 6858000"/>
              <a:gd name="connsiteX2" fmla="*/ 7550547 w 10101239"/>
              <a:gd name="connsiteY2" fmla="*/ 0 h 6858000"/>
              <a:gd name="connsiteX3" fmla="*/ 10101239 w 10101239"/>
              <a:gd name="connsiteY3" fmla="*/ 0 h 6858000"/>
              <a:gd name="connsiteX4" fmla="*/ 10101239 w 10101239"/>
              <a:gd name="connsiteY4" fmla="*/ 6858000 h 6858000"/>
              <a:gd name="connsiteX5" fmla="*/ 7550547 w 10101239"/>
              <a:gd name="connsiteY5" fmla="*/ 6858000 h 6858000"/>
              <a:gd name="connsiteX6" fmla="*/ 2550692 w 10101239"/>
              <a:gd name="connsiteY6" fmla="*/ 6858000 h 6858000"/>
              <a:gd name="connsiteX7" fmla="*/ 0 w 101012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239" h="6858000">
                <a:moveTo>
                  <a:pt x="4731655" y="0"/>
                </a:moveTo>
                <a:lnTo>
                  <a:pt x="7282347" y="0"/>
                </a:lnTo>
                <a:lnTo>
                  <a:pt x="7550547" y="0"/>
                </a:lnTo>
                <a:lnTo>
                  <a:pt x="10101239" y="0"/>
                </a:lnTo>
                <a:lnTo>
                  <a:pt x="10101239" y="6858000"/>
                </a:lnTo>
                <a:lnTo>
                  <a:pt x="7550547" y="6858000"/>
                </a:lnTo>
                <a:lnTo>
                  <a:pt x="25506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801901" y="1708720"/>
            <a:ext cx="63900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altLang="ko-KR" sz="6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Background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5801848" y="2586310"/>
            <a:ext cx="639002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1600" dirty="0" smtClean="0"/>
              <a:t>Kota Tangerang selain terkenal dengan pariwisatanya juga mempunyai banyak makanan khas. Beberapa tempat yang menjadi tempat wisata kuliner khas Tangerang terletak di Pasar Lama Tangerang.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2368A2D4-0C68-42F1-ACF3-E521CB309004}"/>
              </a:ext>
            </a:extLst>
          </p:cNvPr>
          <p:cNvSpPr/>
          <p:nvPr/>
        </p:nvSpPr>
        <p:spPr>
          <a:xfrm rot="18326748">
            <a:off x="10178807" y="371801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0AB5C258-C06B-4B1B-937D-DA569DB7552C}"/>
              </a:ext>
            </a:extLst>
          </p:cNvPr>
          <p:cNvSpPr/>
          <p:nvPr/>
        </p:nvSpPr>
        <p:spPr>
          <a:xfrm rot="18326748" flipH="1" flipV="1">
            <a:off x="-191713" y="5819647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D566018-BD17-46BB-93AC-A3BCDE0211E3}"/>
              </a:ext>
            </a:extLst>
          </p:cNvPr>
          <p:cNvGrpSpPr/>
          <p:nvPr/>
        </p:nvGrpSpPr>
        <p:grpSpPr>
          <a:xfrm>
            <a:off x="872825" y="321017"/>
            <a:ext cx="4929077" cy="5261636"/>
            <a:chOff x="1166923" y="130003"/>
            <a:chExt cx="4929077" cy="4936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0C30F44-9452-488B-862F-57B49980D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66923" y="130003"/>
              <a:ext cx="4929077" cy="4936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3578FEF-8E3C-4646-A3FD-D72DC9B52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54420" y="1698108"/>
              <a:ext cx="4324350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50404471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4C157683-4566-487A-8477-F6DF509E95A4}"/>
              </a:ext>
            </a:extLst>
          </p:cNvPr>
          <p:cNvSpPr/>
          <p:nvPr/>
        </p:nvSpPr>
        <p:spPr>
          <a:xfrm>
            <a:off x="2090761" y="0"/>
            <a:ext cx="10101239" cy="6858000"/>
          </a:xfrm>
          <a:custGeom>
            <a:avLst/>
            <a:gdLst>
              <a:gd name="connsiteX0" fmla="*/ 4731655 w 10101239"/>
              <a:gd name="connsiteY0" fmla="*/ 0 h 6858000"/>
              <a:gd name="connsiteX1" fmla="*/ 7282347 w 10101239"/>
              <a:gd name="connsiteY1" fmla="*/ 0 h 6858000"/>
              <a:gd name="connsiteX2" fmla="*/ 7550547 w 10101239"/>
              <a:gd name="connsiteY2" fmla="*/ 0 h 6858000"/>
              <a:gd name="connsiteX3" fmla="*/ 10101239 w 10101239"/>
              <a:gd name="connsiteY3" fmla="*/ 0 h 6858000"/>
              <a:gd name="connsiteX4" fmla="*/ 10101239 w 10101239"/>
              <a:gd name="connsiteY4" fmla="*/ 6858000 h 6858000"/>
              <a:gd name="connsiteX5" fmla="*/ 7550547 w 10101239"/>
              <a:gd name="connsiteY5" fmla="*/ 6858000 h 6858000"/>
              <a:gd name="connsiteX6" fmla="*/ 2550692 w 10101239"/>
              <a:gd name="connsiteY6" fmla="*/ 6858000 h 6858000"/>
              <a:gd name="connsiteX7" fmla="*/ 0 w 101012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239" h="6858000">
                <a:moveTo>
                  <a:pt x="4731655" y="0"/>
                </a:moveTo>
                <a:lnTo>
                  <a:pt x="7282347" y="0"/>
                </a:lnTo>
                <a:lnTo>
                  <a:pt x="7550547" y="0"/>
                </a:lnTo>
                <a:lnTo>
                  <a:pt x="10101239" y="0"/>
                </a:lnTo>
                <a:lnTo>
                  <a:pt x="10101239" y="6858000"/>
                </a:lnTo>
                <a:lnTo>
                  <a:pt x="7550547" y="6858000"/>
                </a:lnTo>
                <a:lnTo>
                  <a:pt x="25506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801902" y="2792937"/>
            <a:ext cx="63900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6000" b="1" dirty="0" smtClean="0"/>
              <a:t>Assumption		</a:t>
            </a:r>
            <a:endParaRPr lang="id-ID" sz="6000" dirty="0" smtClean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5801849" y="3670527"/>
            <a:ext cx="639002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D" sz="1600" dirty="0" err="1" smtClean="0"/>
              <a:t>Memberikan</a:t>
            </a:r>
            <a:r>
              <a:rPr lang="en-ID" sz="1600" dirty="0" smtClean="0"/>
              <a:t> </a:t>
            </a:r>
            <a:r>
              <a:rPr lang="en-ID" sz="1600" dirty="0" err="1" smtClean="0"/>
              <a:t>informasi-informasi</a:t>
            </a:r>
            <a:r>
              <a:rPr lang="en-ID" sz="1600" dirty="0" smtClean="0"/>
              <a:t> </a:t>
            </a:r>
            <a:r>
              <a:rPr lang="en-ID" sz="1600" dirty="0" err="1" smtClean="0"/>
              <a:t>tentang</a:t>
            </a:r>
            <a:r>
              <a:rPr lang="en-ID" sz="1600" dirty="0" smtClean="0"/>
              <a:t> Kota </a:t>
            </a:r>
            <a:r>
              <a:rPr lang="en-ID" sz="1600" dirty="0" err="1" smtClean="0"/>
              <a:t>Tanngerang</a:t>
            </a:r>
            <a:r>
              <a:rPr lang="en-ID" sz="1600" dirty="0" smtClean="0"/>
              <a:t> </a:t>
            </a:r>
            <a:r>
              <a:rPr lang="en-ID" sz="1600" dirty="0" err="1" smtClean="0"/>
              <a:t>mulai</a:t>
            </a:r>
            <a:r>
              <a:rPr lang="en-ID" sz="1600" dirty="0" smtClean="0"/>
              <a:t> </a:t>
            </a:r>
            <a:r>
              <a:rPr lang="en-ID" sz="1600" dirty="0" err="1" smtClean="0"/>
              <a:t>dari</a:t>
            </a:r>
            <a:r>
              <a:rPr lang="en-ID" sz="1600" dirty="0" smtClean="0"/>
              <a:t> </a:t>
            </a:r>
            <a:r>
              <a:rPr lang="en-ID" sz="1600" dirty="0" err="1" smtClean="0"/>
              <a:t>tempat</a:t>
            </a:r>
            <a:r>
              <a:rPr lang="en-ID" sz="1600" dirty="0" smtClean="0"/>
              <a:t> </a:t>
            </a:r>
            <a:r>
              <a:rPr lang="en-ID" sz="1600" dirty="0" err="1" smtClean="0"/>
              <a:t>wisata</a:t>
            </a:r>
            <a:r>
              <a:rPr lang="en-ID" sz="1600" dirty="0" smtClean="0"/>
              <a:t>, </a:t>
            </a:r>
            <a:r>
              <a:rPr lang="en-ID" sz="1600" dirty="0" err="1" smtClean="0"/>
              <a:t>makanan</a:t>
            </a:r>
            <a:r>
              <a:rPr lang="en-ID" sz="1600" dirty="0" smtClean="0"/>
              <a:t> </a:t>
            </a:r>
            <a:r>
              <a:rPr lang="en-ID" sz="1600" dirty="0" err="1" smtClean="0"/>
              <a:t>khas</a:t>
            </a:r>
            <a:r>
              <a:rPr lang="en-ID" sz="1600" dirty="0" smtClean="0"/>
              <a:t>.</a:t>
            </a:r>
            <a:endParaRPr lang="id-ID" sz="16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ID" sz="1600" dirty="0" err="1" smtClean="0"/>
              <a:t>Wisatawan</a:t>
            </a:r>
            <a:r>
              <a:rPr lang="en-ID" sz="1600" dirty="0" smtClean="0"/>
              <a:t> </a:t>
            </a:r>
            <a:r>
              <a:rPr lang="en-ID" sz="1600" dirty="0" err="1" smtClean="0"/>
              <a:t>atau</a:t>
            </a:r>
            <a:r>
              <a:rPr lang="en-ID" sz="1600" dirty="0" smtClean="0"/>
              <a:t> </a:t>
            </a:r>
            <a:r>
              <a:rPr lang="en-ID" sz="1600" dirty="0" err="1" smtClean="0"/>
              <a:t>orang</a:t>
            </a:r>
            <a:r>
              <a:rPr lang="en-ID" sz="1600" dirty="0" smtClean="0"/>
              <a:t> yang </a:t>
            </a:r>
            <a:r>
              <a:rPr lang="en-ID" sz="1600" dirty="0" err="1" smtClean="0"/>
              <a:t>ingin</a:t>
            </a:r>
            <a:r>
              <a:rPr lang="en-ID" sz="1600" dirty="0" smtClean="0"/>
              <a:t> </a:t>
            </a:r>
            <a:r>
              <a:rPr lang="en-ID" sz="1600" dirty="0" err="1" smtClean="0"/>
              <a:t>berlibur</a:t>
            </a:r>
            <a:r>
              <a:rPr lang="en-ID" sz="1600" dirty="0" smtClean="0"/>
              <a:t> </a:t>
            </a:r>
            <a:r>
              <a:rPr lang="en-ID" sz="1600" dirty="0" err="1" smtClean="0"/>
              <a:t>di</a:t>
            </a:r>
            <a:r>
              <a:rPr lang="en-ID" sz="1600" dirty="0" smtClean="0"/>
              <a:t> Kota </a:t>
            </a:r>
            <a:r>
              <a:rPr lang="en-ID" sz="1600" dirty="0" err="1" smtClean="0"/>
              <a:t>Tangerang</a:t>
            </a:r>
            <a:r>
              <a:rPr lang="en-ID" sz="1600" dirty="0" smtClean="0"/>
              <a:t> </a:t>
            </a:r>
            <a:r>
              <a:rPr lang="en-ID" sz="1600" dirty="0" err="1" smtClean="0"/>
              <a:t>dapat</a:t>
            </a:r>
            <a:r>
              <a:rPr lang="en-ID" sz="1600" dirty="0" smtClean="0"/>
              <a:t> </a:t>
            </a:r>
            <a:r>
              <a:rPr lang="en-ID" sz="1600" dirty="0" err="1" smtClean="0"/>
              <a:t>membooking</a:t>
            </a:r>
            <a:r>
              <a:rPr lang="en-ID" sz="1600" dirty="0" smtClean="0"/>
              <a:t> hotel </a:t>
            </a:r>
            <a:r>
              <a:rPr lang="en-ID" sz="1600" dirty="0" err="1" smtClean="0"/>
              <a:t>di</a:t>
            </a:r>
            <a:r>
              <a:rPr lang="en-ID" sz="1600" dirty="0" smtClean="0"/>
              <a:t> website </a:t>
            </a:r>
            <a:r>
              <a:rPr lang="en-ID" sz="1600" dirty="0" err="1" smtClean="0"/>
              <a:t>ini</a:t>
            </a:r>
            <a:r>
              <a:rPr lang="en-ID" sz="1600" dirty="0" smtClean="0"/>
              <a:t>.</a:t>
            </a:r>
            <a:endParaRPr lang="id-ID" sz="1600" dirty="0" smtClean="0"/>
          </a:p>
          <a:p>
            <a:pPr marL="342900" indent="-342900">
              <a:buFont typeface="+mj-lt"/>
              <a:buAutoNum type="arabicPeriod"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2368A2D4-0C68-42F1-ACF3-E521CB309004}"/>
              </a:ext>
            </a:extLst>
          </p:cNvPr>
          <p:cNvSpPr/>
          <p:nvPr/>
        </p:nvSpPr>
        <p:spPr>
          <a:xfrm rot="18326748">
            <a:off x="10178807" y="371801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0AB5C258-C06B-4B1B-937D-DA569DB7552C}"/>
              </a:ext>
            </a:extLst>
          </p:cNvPr>
          <p:cNvSpPr/>
          <p:nvPr/>
        </p:nvSpPr>
        <p:spPr>
          <a:xfrm rot="18326748" flipH="1" flipV="1">
            <a:off x="-191713" y="5819647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3EA7EA1-6E19-454A-BFCD-CFE25AA6DE9E}"/>
              </a:ext>
            </a:extLst>
          </p:cNvPr>
          <p:cNvGrpSpPr/>
          <p:nvPr/>
        </p:nvGrpSpPr>
        <p:grpSpPr>
          <a:xfrm>
            <a:off x="1150766" y="1845493"/>
            <a:ext cx="1851863" cy="4053165"/>
            <a:chOff x="1415686" y="1862587"/>
            <a:chExt cx="1851863" cy="4053165"/>
          </a:xfrm>
        </p:grpSpPr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xmlns="" id="{69EF28DD-63B3-4391-AEC3-9DCD3ADFF9CB}"/>
                </a:ext>
              </a:extLst>
            </p:cNvPr>
            <p:cNvGrpSpPr/>
            <p:nvPr/>
          </p:nvGrpSpPr>
          <p:grpSpPr>
            <a:xfrm>
              <a:off x="1907696" y="1862587"/>
              <a:ext cx="867842" cy="1394963"/>
              <a:chOff x="1722958" y="1738762"/>
              <a:chExt cx="1231877" cy="1394963"/>
            </a:xfrm>
          </p:grpSpPr>
          <p:sp>
            <p:nvSpPr>
              <p:cNvPr id="25" name="Freeform: Shape 12">
                <a:extLst>
                  <a:ext uri="{FF2B5EF4-FFF2-40B4-BE49-F238E27FC236}">
                    <a16:creationId xmlns:a16="http://schemas.microsoft.com/office/drawing/2014/main" xmlns="" id="{085E19BD-4FE8-4F69-8141-33362BE40AE2}"/>
                  </a:ext>
                </a:extLst>
              </p:cNvPr>
              <p:cNvSpPr/>
              <p:nvPr/>
            </p:nvSpPr>
            <p:spPr>
              <a:xfrm>
                <a:off x="1724017" y="1738762"/>
                <a:ext cx="1230818" cy="480564"/>
              </a:xfrm>
              <a:custGeom>
                <a:avLst/>
                <a:gdLst>
                  <a:gd name="connsiteX0" fmla="*/ 180977 w 1374357"/>
                  <a:gd name="connsiteY0" fmla="*/ 0 h 571500"/>
                  <a:gd name="connsiteX1" fmla="*/ 1193380 w 1374357"/>
                  <a:gd name="connsiteY1" fmla="*/ 0 h 571500"/>
                  <a:gd name="connsiteX2" fmla="*/ 1374357 w 1374357"/>
                  <a:gd name="connsiteY2" fmla="*/ 180977 h 571500"/>
                  <a:gd name="connsiteX3" fmla="*/ 1374357 w 1374357"/>
                  <a:gd name="connsiteY3" fmla="*/ 571500 h 571500"/>
                  <a:gd name="connsiteX4" fmla="*/ 1197431 w 1374357"/>
                  <a:gd name="connsiteY4" fmla="*/ 571500 h 571500"/>
                  <a:gd name="connsiteX5" fmla="*/ 1197431 w 1374357"/>
                  <a:gd name="connsiteY5" fmla="*/ 319624 h 571500"/>
                  <a:gd name="connsiteX6" fmla="*/ 1063050 w 1374357"/>
                  <a:gd name="connsiteY6" fmla="*/ 185243 h 571500"/>
                  <a:gd name="connsiteX7" fmla="*/ 311307 w 1374357"/>
                  <a:gd name="connsiteY7" fmla="*/ 185243 h 571500"/>
                  <a:gd name="connsiteX8" fmla="*/ 176926 w 1374357"/>
                  <a:gd name="connsiteY8" fmla="*/ 319624 h 571500"/>
                  <a:gd name="connsiteX9" fmla="*/ 176926 w 1374357"/>
                  <a:gd name="connsiteY9" fmla="*/ 571500 h 571500"/>
                  <a:gd name="connsiteX10" fmla="*/ 0 w 1374357"/>
                  <a:gd name="connsiteY10" fmla="*/ 571500 h 571500"/>
                  <a:gd name="connsiteX11" fmla="*/ 0 w 1374357"/>
                  <a:gd name="connsiteY11" fmla="*/ 180977 h 571500"/>
                  <a:gd name="connsiteX12" fmla="*/ 180977 w 1374357"/>
                  <a:gd name="connsiteY12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4357" h="571500">
                    <a:moveTo>
                      <a:pt x="180977" y="0"/>
                    </a:moveTo>
                    <a:lnTo>
                      <a:pt x="1193380" y="0"/>
                    </a:lnTo>
                    <a:cubicBezTo>
                      <a:pt x="1293331" y="0"/>
                      <a:pt x="1374357" y="81026"/>
                      <a:pt x="1374357" y="180977"/>
                    </a:cubicBezTo>
                    <a:lnTo>
                      <a:pt x="1374357" y="571500"/>
                    </a:lnTo>
                    <a:lnTo>
                      <a:pt x="1197431" y="571500"/>
                    </a:lnTo>
                    <a:lnTo>
                      <a:pt x="1197431" y="319624"/>
                    </a:lnTo>
                    <a:cubicBezTo>
                      <a:pt x="1197431" y="245407"/>
                      <a:pt x="1137267" y="185243"/>
                      <a:pt x="1063050" y="185243"/>
                    </a:cubicBezTo>
                    <a:lnTo>
                      <a:pt x="311307" y="185243"/>
                    </a:lnTo>
                    <a:cubicBezTo>
                      <a:pt x="237090" y="185243"/>
                      <a:pt x="176926" y="245407"/>
                      <a:pt x="176926" y="319624"/>
                    </a:cubicBezTo>
                    <a:lnTo>
                      <a:pt x="176926" y="571500"/>
                    </a:lnTo>
                    <a:lnTo>
                      <a:pt x="0" y="571500"/>
                    </a:lnTo>
                    <a:lnTo>
                      <a:pt x="0" y="180977"/>
                    </a:lnTo>
                    <a:cubicBezTo>
                      <a:pt x="0" y="81026"/>
                      <a:pt x="81026" y="0"/>
                      <a:pt x="180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43F75725-AB4E-43EE-95CB-291431E74AB2}"/>
                  </a:ext>
                </a:extLst>
              </p:cNvPr>
              <p:cNvSpPr/>
              <p:nvPr/>
            </p:nvSpPr>
            <p:spPr>
              <a:xfrm>
                <a:off x="2797902" y="2219325"/>
                <a:ext cx="156933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B5B05AFA-517A-4A2A-B7C1-D8394C1F25EA}"/>
                  </a:ext>
                </a:extLst>
              </p:cNvPr>
              <p:cNvSpPr/>
              <p:nvPr/>
            </p:nvSpPr>
            <p:spPr>
              <a:xfrm>
                <a:off x="1722958" y="2219325"/>
                <a:ext cx="156933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xmlns="" id="{A49CAA88-CB41-4F21-A0A9-999892D29692}"/>
                </a:ext>
              </a:extLst>
            </p:cNvPr>
            <p:cNvGrpSpPr/>
            <p:nvPr/>
          </p:nvGrpSpPr>
          <p:grpSpPr>
            <a:xfrm>
              <a:off x="1645553" y="5624308"/>
              <a:ext cx="1392132" cy="291444"/>
              <a:chOff x="1342243" y="5555717"/>
              <a:chExt cx="1774407" cy="371475"/>
            </a:xfrm>
            <a:solidFill>
              <a:schemeClr val="accent4"/>
            </a:solidFill>
          </p:grpSpPr>
          <p:sp>
            <p:nvSpPr>
              <p:cNvPr id="20" name="Rectangle: Rounded Corners 6">
                <a:extLst>
                  <a:ext uri="{FF2B5EF4-FFF2-40B4-BE49-F238E27FC236}">
                    <a16:creationId xmlns:a16="http://schemas.microsoft.com/office/drawing/2014/main" xmlns="" id="{5159D04A-9EAB-4389-8238-979299D6A079}"/>
                  </a:ext>
                </a:extLst>
              </p:cNvPr>
              <p:cNvSpPr/>
              <p:nvPr/>
            </p:nvSpPr>
            <p:spPr>
              <a:xfrm>
                <a:off x="1342243" y="5555717"/>
                <a:ext cx="200025" cy="371475"/>
              </a:xfrm>
              <a:prstGeom prst="roundRect">
                <a:avLst>
                  <a:gd name="adj" fmla="val 395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7">
                <a:extLst>
                  <a:ext uri="{FF2B5EF4-FFF2-40B4-BE49-F238E27FC236}">
                    <a16:creationId xmlns:a16="http://schemas.microsoft.com/office/drawing/2014/main" xmlns="" id="{D3BEC41E-55A6-4B4E-8512-E6A68600CD45}"/>
                  </a:ext>
                </a:extLst>
              </p:cNvPr>
              <p:cNvSpPr/>
              <p:nvPr/>
            </p:nvSpPr>
            <p:spPr>
              <a:xfrm>
                <a:off x="2916625" y="5555717"/>
                <a:ext cx="200025" cy="371475"/>
              </a:xfrm>
              <a:prstGeom prst="roundRect">
                <a:avLst>
                  <a:gd name="adj" fmla="val 395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: Rounded Corners 5">
              <a:extLst>
                <a:ext uri="{FF2B5EF4-FFF2-40B4-BE49-F238E27FC236}">
                  <a16:creationId xmlns:a16="http://schemas.microsoft.com/office/drawing/2014/main" xmlns="" id="{D1B8162C-1C6E-468B-A4FD-65AD63EB9BFD}"/>
                </a:ext>
              </a:extLst>
            </p:cNvPr>
            <p:cNvSpPr/>
            <p:nvPr/>
          </p:nvSpPr>
          <p:spPr>
            <a:xfrm>
              <a:off x="1415686" y="3043335"/>
              <a:ext cx="1851863" cy="2726695"/>
            </a:xfrm>
            <a:prstGeom prst="roundRect">
              <a:avLst>
                <a:gd name="adj" fmla="val 815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Top Corners Rounded 17">
              <a:extLst>
                <a:ext uri="{FF2B5EF4-FFF2-40B4-BE49-F238E27FC236}">
                  <a16:creationId xmlns:a16="http://schemas.microsoft.com/office/drawing/2014/main" xmlns="" id="{ECC3A95F-C0A3-47BA-A8F0-90C897E027A7}"/>
                </a:ext>
              </a:extLst>
            </p:cNvPr>
            <p:cNvSpPr/>
            <p:nvPr/>
          </p:nvSpPr>
          <p:spPr>
            <a:xfrm rot="10800000">
              <a:off x="1616368" y="3048667"/>
              <a:ext cx="1450499" cy="680940"/>
            </a:xfrm>
            <a:prstGeom prst="round2SameRect">
              <a:avLst>
                <a:gd name="adj1" fmla="val 40447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Top Corners Rounded 18">
              <a:extLst>
                <a:ext uri="{FF2B5EF4-FFF2-40B4-BE49-F238E27FC236}">
                  <a16:creationId xmlns:a16="http://schemas.microsoft.com/office/drawing/2014/main" xmlns="" id="{D9666D5F-13C9-4B1B-A673-63A1F602E8AC}"/>
                </a:ext>
              </a:extLst>
            </p:cNvPr>
            <p:cNvSpPr/>
            <p:nvPr/>
          </p:nvSpPr>
          <p:spPr>
            <a:xfrm>
              <a:off x="1616368" y="4243183"/>
              <a:ext cx="1450499" cy="1526847"/>
            </a:xfrm>
            <a:prstGeom prst="round2SameRect">
              <a:avLst>
                <a:gd name="adj1" fmla="val 15063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xmlns="" id="{884ACF09-C33C-4720-9153-90D5C663B73F}"/>
                </a:ext>
              </a:extLst>
            </p:cNvPr>
            <p:cNvSpPr/>
            <p:nvPr/>
          </p:nvSpPr>
          <p:spPr>
            <a:xfrm rot="1405825">
              <a:off x="1818773" y="3714088"/>
              <a:ext cx="60362" cy="142327"/>
            </a:xfrm>
            <a:custGeom>
              <a:avLst/>
              <a:gdLst>
                <a:gd name="connsiteX0" fmla="*/ 28598 w 73807"/>
                <a:gd name="connsiteY0" fmla="*/ 110176 h 174030"/>
                <a:gd name="connsiteX1" fmla="*/ 16713 w 73807"/>
                <a:gd name="connsiteY1" fmla="*/ 140241 h 174030"/>
                <a:gd name="connsiteX2" fmla="*/ 46778 w 73807"/>
                <a:gd name="connsiteY2" fmla="*/ 152126 h 174030"/>
                <a:gd name="connsiteX3" fmla="*/ 58663 w 73807"/>
                <a:gd name="connsiteY3" fmla="*/ 122061 h 174030"/>
                <a:gd name="connsiteX4" fmla="*/ 28598 w 73807"/>
                <a:gd name="connsiteY4" fmla="*/ 110176 h 174030"/>
                <a:gd name="connsiteX5" fmla="*/ 9214 w 73807"/>
                <a:gd name="connsiteY5" fmla="*/ 9215 h 174030"/>
                <a:gd name="connsiteX6" fmla="*/ 31460 w 73807"/>
                <a:gd name="connsiteY6" fmla="*/ 0 h 174030"/>
                <a:gd name="connsiteX7" fmla="*/ 42347 w 73807"/>
                <a:gd name="connsiteY7" fmla="*/ 0 h 174030"/>
                <a:gd name="connsiteX8" fmla="*/ 73807 w 73807"/>
                <a:gd name="connsiteY8" fmla="*/ 31460 h 174030"/>
                <a:gd name="connsiteX9" fmla="*/ 73807 w 73807"/>
                <a:gd name="connsiteY9" fmla="*/ 142570 h 174030"/>
                <a:gd name="connsiteX10" fmla="*/ 42347 w 73807"/>
                <a:gd name="connsiteY10" fmla="*/ 174030 h 174030"/>
                <a:gd name="connsiteX11" fmla="*/ 31460 w 73807"/>
                <a:gd name="connsiteY11" fmla="*/ 174030 h 174030"/>
                <a:gd name="connsiteX12" fmla="*/ 0 w 73807"/>
                <a:gd name="connsiteY12" fmla="*/ 142570 h 174030"/>
                <a:gd name="connsiteX13" fmla="*/ 0 w 73807"/>
                <a:gd name="connsiteY13" fmla="*/ 31460 h 174030"/>
                <a:gd name="connsiteX14" fmla="*/ 9214 w 73807"/>
                <a:gd name="connsiteY14" fmla="*/ 9215 h 1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" h="174030">
                  <a:moveTo>
                    <a:pt x="28598" y="110176"/>
                  </a:moveTo>
                  <a:cubicBezTo>
                    <a:pt x="17014" y="115197"/>
                    <a:pt x="11693" y="128657"/>
                    <a:pt x="16713" y="140241"/>
                  </a:cubicBezTo>
                  <a:cubicBezTo>
                    <a:pt x="21733" y="151825"/>
                    <a:pt x="35194" y="157147"/>
                    <a:pt x="46778" y="152126"/>
                  </a:cubicBezTo>
                  <a:cubicBezTo>
                    <a:pt x="58362" y="147106"/>
                    <a:pt x="63683" y="133645"/>
                    <a:pt x="58663" y="122061"/>
                  </a:cubicBezTo>
                  <a:cubicBezTo>
                    <a:pt x="53643" y="110478"/>
                    <a:pt x="40182" y="105156"/>
                    <a:pt x="28598" y="110176"/>
                  </a:cubicBezTo>
                  <a:close/>
                  <a:moveTo>
                    <a:pt x="9214" y="9215"/>
                  </a:moveTo>
                  <a:cubicBezTo>
                    <a:pt x="14908" y="3521"/>
                    <a:pt x="22773" y="0"/>
                    <a:pt x="31460" y="0"/>
                  </a:cubicBezTo>
                  <a:lnTo>
                    <a:pt x="42347" y="0"/>
                  </a:lnTo>
                  <a:cubicBezTo>
                    <a:pt x="59722" y="0"/>
                    <a:pt x="73807" y="14085"/>
                    <a:pt x="73807" y="31460"/>
                  </a:cubicBezTo>
                  <a:lnTo>
                    <a:pt x="73807" y="142570"/>
                  </a:lnTo>
                  <a:cubicBezTo>
                    <a:pt x="73807" y="159945"/>
                    <a:pt x="59722" y="174030"/>
                    <a:pt x="42347" y="174030"/>
                  </a:cubicBezTo>
                  <a:lnTo>
                    <a:pt x="31460" y="174030"/>
                  </a:lnTo>
                  <a:cubicBezTo>
                    <a:pt x="14085" y="174030"/>
                    <a:pt x="0" y="159945"/>
                    <a:pt x="0" y="142570"/>
                  </a:cubicBezTo>
                  <a:lnTo>
                    <a:pt x="0" y="31460"/>
                  </a:lnTo>
                  <a:cubicBezTo>
                    <a:pt x="0" y="22773"/>
                    <a:pt x="3521" y="14907"/>
                    <a:pt x="9214" y="92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xmlns="" id="{E269E874-D78B-4B10-97EA-6462B8508E19}"/>
                </a:ext>
              </a:extLst>
            </p:cNvPr>
            <p:cNvSpPr/>
            <p:nvPr/>
          </p:nvSpPr>
          <p:spPr>
            <a:xfrm>
              <a:off x="1904944" y="3731305"/>
              <a:ext cx="60362" cy="142327"/>
            </a:xfrm>
            <a:custGeom>
              <a:avLst/>
              <a:gdLst>
                <a:gd name="connsiteX0" fmla="*/ 28598 w 73807"/>
                <a:gd name="connsiteY0" fmla="*/ 110176 h 174030"/>
                <a:gd name="connsiteX1" fmla="*/ 16713 w 73807"/>
                <a:gd name="connsiteY1" fmla="*/ 140241 h 174030"/>
                <a:gd name="connsiteX2" fmla="*/ 46778 w 73807"/>
                <a:gd name="connsiteY2" fmla="*/ 152126 h 174030"/>
                <a:gd name="connsiteX3" fmla="*/ 58663 w 73807"/>
                <a:gd name="connsiteY3" fmla="*/ 122061 h 174030"/>
                <a:gd name="connsiteX4" fmla="*/ 28598 w 73807"/>
                <a:gd name="connsiteY4" fmla="*/ 110176 h 174030"/>
                <a:gd name="connsiteX5" fmla="*/ 9214 w 73807"/>
                <a:gd name="connsiteY5" fmla="*/ 9215 h 174030"/>
                <a:gd name="connsiteX6" fmla="*/ 31460 w 73807"/>
                <a:gd name="connsiteY6" fmla="*/ 0 h 174030"/>
                <a:gd name="connsiteX7" fmla="*/ 42347 w 73807"/>
                <a:gd name="connsiteY7" fmla="*/ 0 h 174030"/>
                <a:gd name="connsiteX8" fmla="*/ 73807 w 73807"/>
                <a:gd name="connsiteY8" fmla="*/ 31460 h 174030"/>
                <a:gd name="connsiteX9" fmla="*/ 73807 w 73807"/>
                <a:gd name="connsiteY9" fmla="*/ 142570 h 174030"/>
                <a:gd name="connsiteX10" fmla="*/ 42347 w 73807"/>
                <a:gd name="connsiteY10" fmla="*/ 174030 h 174030"/>
                <a:gd name="connsiteX11" fmla="*/ 31460 w 73807"/>
                <a:gd name="connsiteY11" fmla="*/ 174030 h 174030"/>
                <a:gd name="connsiteX12" fmla="*/ 0 w 73807"/>
                <a:gd name="connsiteY12" fmla="*/ 142570 h 174030"/>
                <a:gd name="connsiteX13" fmla="*/ 0 w 73807"/>
                <a:gd name="connsiteY13" fmla="*/ 31460 h 174030"/>
                <a:gd name="connsiteX14" fmla="*/ 9214 w 73807"/>
                <a:gd name="connsiteY14" fmla="*/ 9215 h 1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" h="174030">
                  <a:moveTo>
                    <a:pt x="28598" y="110176"/>
                  </a:moveTo>
                  <a:cubicBezTo>
                    <a:pt x="17014" y="115197"/>
                    <a:pt x="11693" y="128657"/>
                    <a:pt x="16713" y="140241"/>
                  </a:cubicBezTo>
                  <a:cubicBezTo>
                    <a:pt x="21733" y="151825"/>
                    <a:pt x="35194" y="157147"/>
                    <a:pt x="46778" y="152126"/>
                  </a:cubicBezTo>
                  <a:cubicBezTo>
                    <a:pt x="58362" y="147106"/>
                    <a:pt x="63683" y="133645"/>
                    <a:pt x="58663" y="122061"/>
                  </a:cubicBezTo>
                  <a:cubicBezTo>
                    <a:pt x="53643" y="110478"/>
                    <a:pt x="40182" y="105156"/>
                    <a:pt x="28598" y="110176"/>
                  </a:cubicBezTo>
                  <a:close/>
                  <a:moveTo>
                    <a:pt x="9214" y="9215"/>
                  </a:moveTo>
                  <a:cubicBezTo>
                    <a:pt x="14908" y="3521"/>
                    <a:pt x="22773" y="0"/>
                    <a:pt x="31460" y="0"/>
                  </a:cubicBezTo>
                  <a:lnTo>
                    <a:pt x="42347" y="0"/>
                  </a:lnTo>
                  <a:cubicBezTo>
                    <a:pt x="59722" y="0"/>
                    <a:pt x="73807" y="14085"/>
                    <a:pt x="73807" y="31460"/>
                  </a:cubicBezTo>
                  <a:lnTo>
                    <a:pt x="73807" y="142570"/>
                  </a:lnTo>
                  <a:cubicBezTo>
                    <a:pt x="73807" y="159945"/>
                    <a:pt x="59722" y="174030"/>
                    <a:pt x="42347" y="174030"/>
                  </a:cubicBezTo>
                  <a:lnTo>
                    <a:pt x="31460" y="174030"/>
                  </a:lnTo>
                  <a:cubicBezTo>
                    <a:pt x="14085" y="174030"/>
                    <a:pt x="0" y="159945"/>
                    <a:pt x="0" y="142570"/>
                  </a:cubicBezTo>
                  <a:lnTo>
                    <a:pt x="0" y="31460"/>
                  </a:lnTo>
                  <a:cubicBezTo>
                    <a:pt x="0" y="22773"/>
                    <a:pt x="3521" y="14907"/>
                    <a:pt x="9214" y="92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23">
              <a:extLst>
                <a:ext uri="{FF2B5EF4-FFF2-40B4-BE49-F238E27FC236}">
                  <a16:creationId xmlns:a16="http://schemas.microsoft.com/office/drawing/2014/main" xmlns="" id="{EBCDFB0E-151B-42BA-AB26-326538B38C65}"/>
                </a:ext>
              </a:extLst>
            </p:cNvPr>
            <p:cNvSpPr/>
            <p:nvPr/>
          </p:nvSpPr>
          <p:spPr>
            <a:xfrm>
              <a:off x="2104807" y="3548299"/>
              <a:ext cx="473620" cy="101394"/>
            </a:xfrm>
            <a:prstGeom prst="roundRect">
              <a:avLst>
                <a:gd name="adj" fmla="val 50000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xmlns="" id="{B7A828E1-0AE6-4D29-937B-06E7AE6D3708}"/>
                </a:ext>
              </a:extLst>
            </p:cNvPr>
            <p:cNvGrpSpPr/>
            <p:nvPr/>
          </p:nvGrpSpPr>
          <p:grpSpPr>
            <a:xfrm rot="21148709">
              <a:off x="2204157" y="4219064"/>
              <a:ext cx="146533" cy="159544"/>
              <a:chOff x="1971173" y="3866488"/>
              <a:chExt cx="146533" cy="159544"/>
            </a:xfrm>
          </p:grpSpPr>
          <p:sp>
            <p:nvSpPr>
              <p:cNvPr id="18" name="Freeform: Shape 24">
                <a:extLst>
                  <a:ext uri="{FF2B5EF4-FFF2-40B4-BE49-F238E27FC236}">
                    <a16:creationId xmlns:a16="http://schemas.microsoft.com/office/drawing/2014/main" xmlns="" id="{B7D7F8C6-C800-464A-93D8-BD5C15B78A66}"/>
                  </a:ext>
                </a:extLst>
              </p:cNvPr>
              <p:cNvSpPr/>
              <p:nvPr/>
            </p:nvSpPr>
            <p:spPr>
              <a:xfrm rot="1405825">
                <a:off x="1971173" y="3866488"/>
                <a:ext cx="60362" cy="142327"/>
              </a:xfrm>
              <a:custGeom>
                <a:avLst/>
                <a:gdLst>
                  <a:gd name="connsiteX0" fmla="*/ 28598 w 73807"/>
                  <a:gd name="connsiteY0" fmla="*/ 110176 h 174030"/>
                  <a:gd name="connsiteX1" fmla="*/ 16713 w 73807"/>
                  <a:gd name="connsiteY1" fmla="*/ 140241 h 174030"/>
                  <a:gd name="connsiteX2" fmla="*/ 46778 w 73807"/>
                  <a:gd name="connsiteY2" fmla="*/ 152126 h 174030"/>
                  <a:gd name="connsiteX3" fmla="*/ 58663 w 73807"/>
                  <a:gd name="connsiteY3" fmla="*/ 122061 h 174030"/>
                  <a:gd name="connsiteX4" fmla="*/ 28598 w 73807"/>
                  <a:gd name="connsiteY4" fmla="*/ 110176 h 174030"/>
                  <a:gd name="connsiteX5" fmla="*/ 9214 w 73807"/>
                  <a:gd name="connsiteY5" fmla="*/ 9215 h 174030"/>
                  <a:gd name="connsiteX6" fmla="*/ 31460 w 73807"/>
                  <a:gd name="connsiteY6" fmla="*/ 0 h 174030"/>
                  <a:gd name="connsiteX7" fmla="*/ 42347 w 73807"/>
                  <a:gd name="connsiteY7" fmla="*/ 0 h 174030"/>
                  <a:gd name="connsiteX8" fmla="*/ 73807 w 73807"/>
                  <a:gd name="connsiteY8" fmla="*/ 31460 h 174030"/>
                  <a:gd name="connsiteX9" fmla="*/ 73807 w 73807"/>
                  <a:gd name="connsiteY9" fmla="*/ 142570 h 174030"/>
                  <a:gd name="connsiteX10" fmla="*/ 42347 w 73807"/>
                  <a:gd name="connsiteY10" fmla="*/ 174030 h 174030"/>
                  <a:gd name="connsiteX11" fmla="*/ 31460 w 73807"/>
                  <a:gd name="connsiteY11" fmla="*/ 174030 h 174030"/>
                  <a:gd name="connsiteX12" fmla="*/ 0 w 73807"/>
                  <a:gd name="connsiteY12" fmla="*/ 142570 h 174030"/>
                  <a:gd name="connsiteX13" fmla="*/ 0 w 73807"/>
                  <a:gd name="connsiteY13" fmla="*/ 31460 h 174030"/>
                  <a:gd name="connsiteX14" fmla="*/ 9214 w 73807"/>
                  <a:gd name="connsiteY14" fmla="*/ 9215 h 1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807" h="174030">
                    <a:moveTo>
                      <a:pt x="28598" y="110176"/>
                    </a:moveTo>
                    <a:cubicBezTo>
                      <a:pt x="17014" y="115197"/>
                      <a:pt x="11693" y="128657"/>
                      <a:pt x="16713" y="140241"/>
                    </a:cubicBezTo>
                    <a:cubicBezTo>
                      <a:pt x="21733" y="151825"/>
                      <a:pt x="35194" y="157147"/>
                      <a:pt x="46778" y="152126"/>
                    </a:cubicBezTo>
                    <a:cubicBezTo>
                      <a:pt x="58362" y="147106"/>
                      <a:pt x="63683" y="133645"/>
                      <a:pt x="58663" y="122061"/>
                    </a:cubicBezTo>
                    <a:cubicBezTo>
                      <a:pt x="53643" y="110478"/>
                      <a:pt x="40182" y="105156"/>
                      <a:pt x="28598" y="110176"/>
                    </a:cubicBezTo>
                    <a:close/>
                    <a:moveTo>
                      <a:pt x="9214" y="9215"/>
                    </a:moveTo>
                    <a:cubicBezTo>
                      <a:pt x="14908" y="3521"/>
                      <a:pt x="22773" y="0"/>
                      <a:pt x="31460" y="0"/>
                    </a:cubicBezTo>
                    <a:lnTo>
                      <a:pt x="42347" y="0"/>
                    </a:lnTo>
                    <a:cubicBezTo>
                      <a:pt x="59722" y="0"/>
                      <a:pt x="73807" y="14085"/>
                      <a:pt x="73807" y="31460"/>
                    </a:cubicBezTo>
                    <a:lnTo>
                      <a:pt x="73807" y="142570"/>
                    </a:lnTo>
                    <a:cubicBezTo>
                      <a:pt x="73807" y="159945"/>
                      <a:pt x="59722" y="174030"/>
                      <a:pt x="42347" y="174030"/>
                    </a:cubicBezTo>
                    <a:lnTo>
                      <a:pt x="31460" y="174030"/>
                    </a:lnTo>
                    <a:cubicBezTo>
                      <a:pt x="14085" y="174030"/>
                      <a:pt x="0" y="159945"/>
                      <a:pt x="0" y="142570"/>
                    </a:cubicBezTo>
                    <a:lnTo>
                      <a:pt x="0" y="31460"/>
                    </a:lnTo>
                    <a:cubicBezTo>
                      <a:pt x="0" y="22773"/>
                      <a:pt x="3521" y="14907"/>
                      <a:pt x="9214" y="92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25">
                <a:extLst>
                  <a:ext uri="{FF2B5EF4-FFF2-40B4-BE49-F238E27FC236}">
                    <a16:creationId xmlns:a16="http://schemas.microsoft.com/office/drawing/2014/main" xmlns="" id="{A0F246D0-5587-4C40-9C4F-09F986286567}"/>
                  </a:ext>
                </a:extLst>
              </p:cNvPr>
              <p:cNvSpPr/>
              <p:nvPr/>
            </p:nvSpPr>
            <p:spPr>
              <a:xfrm>
                <a:off x="2057344" y="3883705"/>
                <a:ext cx="60362" cy="142327"/>
              </a:xfrm>
              <a:custGeom>
                <a:avLst/>
                <a:gdLst>
                  <a:gd name="connsiteX0" fmla="*/ 28598 w 73807"/>
                  <a:gd name="connsiteY0" fmla="*/ 110176 h 174030"/>
                  <a:gd name="connsiteX1" fmla="*/ 16713 w 73807"/>
                  <a:gd name="connsiteY1" fmla="*/ 140241 h 174030"/>
                  <a:gd name="connsiteX2" fmla="*/ 46778 w 73807"/>
                  <a:gd name="connsiteY2" fmla="*/ 152126 h 174030"/>
                  <a:gd name="connsiteX3" fmla="*/ 58663 w 73807"/>
                  <a:gd name="connsiteY3" fmla="*/ 122061 h 174030"/>
                  <a:gd name="connsiteX4" fmla="*/ 28598 w 73807"/>
                  <a:gd name="connsiteY4" fmla="*/ 110176 h 174030"/>
                  <a:gd name="connsiteX5" fmla="*/ 9214 w 73807"/>
                  <a:gd name="connsiteY5" fmla="*/ 9215 h 174030"/>
                  <a:gd name="connsiteX6" fmla="*/ 31460 w 73807"/>
                  <a:gd name="connsiteY6" fmla="*/ 0 h 174030"/>
                  <a:gd name="connsiteX7" fmla="*/ 42347 w 73807"/>
                  <a:gd name="connsiteY7" fmla="*/ 0 h 174030"/>
                  <a:gd name="connsiteX8" fmla="*/ 73807 w 73807"/>
                  <a:gd name="connsiteY8" fmla="*/ 31460 h 174030"/>
                  <a:gd name="connsiteX9" fmla="*/ 73807 w 73807"/>
                  <a:gd name="connsiteY9" fmla="*/ 142570 h 174030"/>
                  <a:gd name="connsiteX10" fmla="*/ 42347 w 73807"/>
                  <a:gd name="connsiteY10" fmla="*/ 174030 h 174030"/>
                  <a:gd name="connsiteX11" fmla="*/ 31460 w 73807"/>
                  <a:gd name="connsiteY11" fmla="*/ 174030 h 174030"/>
                  <a:gd name="connsiteX12" fmla="*/ 0 w 73807"/>
                  <a:gd name="connsiteY12" fmla="*/ 142570 h 174030"/>
                  <a:gd name="connsiteX13" fmla="*/ 0 w 73807"/>
                  <a:gd name="connsiteY13" fmla="*/ 31460 h 174030"/>
                  <a:gd name="connsiteX14" fmla="*/ 9214 w 73807"/>
                  <a:gd name="connsiteY14" fmla="*/ 9215 h 1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807" h="174030">
                    <a:moveTo>
                      <a:pt x="28598" y="110176"/>
                    </a:moveTo>
                    <a:cubicBezTo>
                      <a:pt x="17014" y="115197"/>
                      <a:pt x="11693" y="128657"/>
                      <a:pt x="16713" y="140241"/>
                    </a:cubicBezTo>
                    <a:cubicBezTo>
                      <a:pt x="21733" y="151825"/>
                      <a:pt x="35194" y="157147"/>
                      <a:pt x="46778" y="152126"/>
                    </a:cubicBezTo>
                    <a:cubicBezTo>
                      <a:pt x="58362" y="147106"/>
                      <a:pt x="63683" y="133645"/>
                      <a:pt x="58663" y="122061"/>
                    </a:cubicBezTo>
                    <a:cubicBezTo>
                      <a:pt x="53643" y="110478"/>
                      <a:pt x="40182" y="105156"/>
                      <a:pt x="28598" y="110176"/>
                    </a:cubicBezTo>
                    <a:close/>
                    <a:moveTo>
                      <a:pt x="9214" y="9215"/>
                    </a:moveTo>
                    <a:cubicBezTo>
                      <a:pt x="14908" y="3521"/>
                      <a:pt x="22773" y="0"/>
                      <a:pt x="31460" y="0"/>
                    </a:cubicBezTo>
                    <a:lnTo>
                      <a:pt x="42347" y="0"/>
                    </a:lnTo>
                    <a:cubicBezTo>
                      <a:pt x="59722" y="0"/>
                      <a:pt x="73807" y="14085"/>
                      <a:pt x="73807" y="31460"/>
                    </a:cubicBezTo>
                    <a:lnTo>
                      <a:pt x="73807" y="142570"/>
                    </a:lnTo>
                    <a:cubicBezTo>
                      <a:pt x="73807" y="159945"/>
                      <a:pt x="59722" y="174030"/>
                      <a:pt x="42347" y="174030"/>
                    </a:cubicBezTo>
                    <a:lnTo>
                      <a:pt x="31460" y="174030"/>
                    </a:lnTo>
                    <a:cubicBezTo>
                      <a:pt x="14085" y="174030"/>
                      <a:pt x="0" y="159945"/>
                      <a:pt x="0" y="142570"/>
                    </a:cubicBezTo>
                    <a:lnTo>
                      <a:pt x="0" y="31460"/>
                    </a:lnTo>
                    <a:cubicBezTo>
                      <a:pt x="0" y="22773"/>
                      <a:pt x="3521" y="14907"/>
                      <a:pt x="9214" y="92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8AABF9B7-6BF5-44A8-B7D0-A7700A9B0304}"/>
              </a:ext>
            </a:extLst>
          </p:cNvPr>
          <p:cNvGrpSpPr/>
          <p:nvPr/>
        </p:nvGrpSpPr>
        <p:grpSpPr>
          <a:xfrm>
            <a:off x="2407068" y="4355559"/>
            <a:ext cx="2070700" cy="1637129"/>
            <a:chOff x="2671988" y="4372653"/>
            <a:chExt cx="2070700" cy="1637129"/>
          </a:xfrm>
        </p:grpSpPr>
        <p:sp>
          <p:nvSpPr>
            <p:cNvPr id="29" name="Freeform: Shape 38">
              <a:extLst>
                <a:ext uri="{FF2B5EF4-FFF2-40B4-BE49-F238E27FC236}">
                  <a16:creationId xmlns:a16="http://schemas.microsoft.com/office/drawing/2014/main" xmlns="" id="{B03384C1-8D88-4FA1-A964-7C6552C82A1A}"/>
                </a:ext>
              </a:extLst>
            </p:cNvPr>
            <p:cNvSpPr/>
            <p:nvPr/>
          </p:nvSpPr>
          <p:spPr>
            <a:xfrm>
              <a:off x="2671988" y="4665059"/>
              <a:ext cx="2070700" cy="1344723"/>
            </a:xfrm>
            <a:custGeom>
              <a:avLst/>
              <a:gdLst>
                <a:gd name="connsiteX0" fmla="*/ 1788034 w 2070700"/>
                <a:gd name="connsiteY0" fmla="*/ 1691 h 1344723"/>
                <a:gd name="connsiteX1" fmla="*/ 1914251 w 2070700"/>
                <a:gd name="connsiteY1" fmla="*/ 1691 h 1344723"/>
                <a:gd name="connsiteX2" fmla="*/ 2070700 w 2070700"/>
                <a:gd name="connsiteY2" fmla="*/ 158141 h 1344723"/>
                <a:gd name="connsiteX3" fmla="*/ 2070700 w 2070700"/>
                <a:gd name="connsiteY3" fmla="*/ 1188273 h 1344723"/>
                <a:gd name="connsiteX4" fmla="*/ 1914251 w 2070700"/>
                <a:gd name="connsiteY4" fmla="*/ 1344723 h 1344723"/>
                <a:gd name="connsiteX5" fmla="*/ 1788034 w 2070700"/>
                <a:gd name="connsiteY5" fmla="*/ 1344723 h 1344723"/>
                <a:gd name="connsiteX6" fmla="*/ 156450 w 2070700"/>
                <a:gd name="connsiteY6" fmla="*/ 1691 h 1344723"/>
                <a:gd name="connsiteX7" fmla="*/ 282666 w 2070700"/>
                <a:gd name="connsiteY7" fmla="*/ 1691 h 1344723"/>
                <a:gd name="connsiteX8" fmla="*/ 282666 w 2070700"/>
                <a:gd name="connsiteY8" fmla="*/ 1344723 h 1344723"/>
                <a:gd name="connsiteX9" fmla="*/ 156450 w 2070700"/>
                <a:gd name="connsiteY9" fmla="*/ 1344723 h 1344723"/>
                <a:gd name="connsiteX10" fmla="*/ 0 w 2070700"/>
                <a:gd name="connsiteY10" fmla="*/ 1188273 h 1344723"/>
                <a:gd name="connsiteX11" fmla="*/ 0 w 2070700"/>
                <a:gd name="connsiteY11" fmla="*/ 158141 h 1344723"/>
                <a:gd name="connsiteX12" fmla="*/ 156450 w 2070700"/>
                <a:gd name="connsiteY12" fmla="*/ 1691 h 1344723"/>
                <a:gd name="connsiteX13" fmla="*/ 741255 w 2070700"/>
                <a:gd name="connsiteY13" fmla="*/ 0 h 1344723"/>
                <a:gd name="connsiteX14" fmla="*/ 853339 w 2070700"/>
                <a:gd name="connsiteY14" fmla="*/ 0 h 1344723"/>
                <a:gd name="connsiteX15" fmla="*/ 853339 w 2070700"/>
                <a:gd name="connsiteY15" fmla="*/ 1691 h 1344723"/>
                <a:gd name="connsiteX16" fmla="*/ 1217361 w 2070700"/>
                <a:gd name="connsiteY16" fmla="*/ 1691 h 1344723"/>
                <a:gd name="connsiteX17" fmla="*/ 1217361 w 2070700"/>
                <a:gd name="connsiteY17" fmla="*/ 0 h 1344723"/>
                <a:gd name="connsiteX18" fmla="*/ 1329446 w 2070700"/>
                <a:gd name="connsiteY18" fmla="*/ 0 h 1344723"/>
                <a:gd name="connsiteX19" fmla="*/ 1329446 w 2070700"/>
                <a:gd name="connsiteY19" fmla="*/ 1691 h 1344723"/>
                <a:gd name="connsiteX20" fmla="*/ 1672248 w 2070700"/>
                <a:gd name="connsiteY20" fmla="*/ 1691 h 1344723"/>
                <a:gd name="connsiteX21" fmla="*/ 1672248 w 2070700"/>
                <a:gd name="connsiteY21" fmla="*/ 1344723 h 1344723"/>
                <a:gd name="connsiteX22" fmla="*/ 398452 w 2070700"/>
                <a:gd name="connsiteY22" fmla="*/ 1344723 h 1344723"/>
                <a:gd name="connsiteX23" fmla="*/ 398452 w 2070700"/>
                <a:gd name="connsiteY23" fmla="*/ 1691 h 1344723"/>
                <a:gd name="connsiteX24" fmla="*/ 741255 w 2070700"/>
                <a:gd name="connsiteY24" fmla="*/ 1691 h 13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70700" h="1344723">
                  <a:moveTo>
                    <a:pt x="1788034" y="1691"/>
                  </a:moveTo>
                  <a:lnTo>
                    <a:pt x="1914251" y="1691"/>
                  </a:lnTo>
                  <a:cubicBezTo>
                    <a:pt x="2000655" y="1691"/>
                    <a:pt x="2070700" y="71736"/>
                    <a:pt x="2070700" y="158141"/>
                  </a:cubicBezTo>
                  <a:lnTo>
                    <a:pt x="2070700" y="1188273"/>
                  </a:lnTo>
                  <a:cubicBezTo>
                    <a:pt x="2070700" y="1274678"/>
                    <a:pt x="2000655" y="1344723"/>
                    <a:pt x="1914251" y="1344723"/>
                  </a:cubicBezTo>
                  <a:lnTo>
                    <a:pt x="1788034" y="1344723"/>
                  </a:lnTo>
                  <a:close/>
                  <a:moveTo>
                    <a:pt x="156450" y="1691"/>
                  </a:moveTo>
                  <a:lnTo>
                    <a:pt x="282666" y="1691"/>
                  </a:lnTo>
                  <a:lnTo>
                    <a:pt x="282666" y="1344723"/>
                  </a:lnTo>
                  <a:lnTo>
                    <a:pt x="156450" y="1344723"/>
                  </a:lnTo>
                  <a:cubicBezTo>
                    <a:pt x="70045" y="1344723"/>
                    <a:pt x="0" y="1274678"/>
                    <a:pt x="0" y="1188273"/>
                  </a:cubicBezTo>
                  <a:lnTo>
                    <a:pt x="0" y="158141"/>
                  </a:lnTo>
                  <a:cubicBezTo>
                    <a:pt x="0" y="71736"/>
                    <a:pt x="70045" y="1691"/>
                    <a:pt x="156450" y="1691"/>
                  </a:cubicBezTo>
                  <a:close/>
                  <a:moveTo>
                    <a:pt x="741255" y="0"/>
                  </a:moveTo>
                  <a:lnTo>
                    <a:pt x="853339" y="0"/>
                  </a:lnTo>
                  <a:lnTo>
                    <a:pt x="853339" y="1691"/>
                  </a:lnTo>
                  <a:lnTo>
                    <a:pt x="1217361" y="1691"/>
                  </a:lnTo>
                  <a:lnTo>
                    <a:pt x="1217361" y="0"/>
                  </a:lnTo>
                  <a:lnTo>
                    <a:pt x="1329446" y="0"/>
                  </a:lnTo>
                  <a:lnTo>
                    <a:pt x="1329446" y="1691"/>
                  </a:lnTo>
                  <a:lnTo>
                    <a:pt x="1672248" y="1691"/>
                  </a:lnTo>
                  <a:lnTo>
                    <a:pt x="1672248" y="1344723"/>
                  </a:lnTo>
                  <a:lnTo>
                    <a:pt x="398452" y="1344723"/>
                  </a:lnTo>
                  <a:lnTo>
                    <a:pt x="398452" y="1691"/>
                  </a:lnTo>
                  <a:lnTo>
                    <a:pt x="741255" y="1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FE07D0A-AC8B-42D8-93A1-315D6EA4DA53}"/>
                </a:ext>
              </a:extLst>
            </p:cNvPr>
            <p:cNvSpPr/>
            <p:nvPr/>
          </p:nvSpPr>
          <p:spPr>
            <a:xfrm>
              <a:off x="2901856" y="4665058"/>
              <a:ext cx="178025" cy="13447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A02794B3-9F46-4F78-87D9-A6FB5C7194A3}"/>
                </a:ext>
              </a:extLst>
            </p:cNvPr>
            <p:cNvSpPr/>
            <p:nvPr/>
          </p:nvSpPr>
          <p:spPr>
            <a:xfrm>
              <a:off x="4303422" y="4665058"/>
              <a:ext cx="178025" cy="13447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ame 31">
              <a:extLst>
                <a:ext uri="{FF2B5EF4-FFF2-40B4-BE49-F238E27FC236}">
                  <a16:creationId xmlns:a16="http://schemas.microsoft.com/office/drawing/2014/main" xmlns="" id="{5495219D-C013-470D-BEA9-1B87FE346288}"/>
                </a:ext>
              </a:extLst>
            </p:cNvPr>
            <p:cNvSpPr/>
            <p:nvPr/>
          </p:nvSpPr>
          <p:spPr>
            <a:xfrm>
              <a:off x="2860135" y="5533477"/>
              <a:ext cx="262454" cy="169936"/>
            </a:xfrm>
            <a:prstGeom prst="frame">
              <a:avLst>
                <a:gd name="adj1" fmla="val 2194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ame 32">
              <a:extLst>
                <a:ext uri="{FF2B5EF4-FFF2-40B4-BE49-F238E27FC236}">
                  <a16:creationId xmlns:a16="http://schemas.microsoft.com/office/drawing/2014/main" xmlns="" id="{6DB04928-0BAA-4B91-8513-241C4C14F7A9}"/>
                </a:ext>
              </a:extLst>
            </p:cNvPr>
            <p:cNvSpPr/>
            <p:nvPr/>
          </p:nvSpPr>
          <p:spPr>
            <a:xfrm>
              <a:off x="4261207" y="5533477"/>
              <a:ext cx="262454" cy="169936"/>
            </a:xfrm>
            <a:prstGeom prst="frame">
              <a:avLst>
                <a:gd name="adj1" fmla="val 2194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: Shape 37">
              <a:extLst>
                <a:ext uri="{FF2B5EF4-FFF2-40B4-BE49-F238E27FC236}">
                  <a16:creationId xmlns:a16="http://schemas.microsoft.com/office/drawing/2014/main" xmlns="" id="{0F88F4A1-44BC-4C26-9864-41559F28A2AD}"/>
                </a:ext>
              </a:extLst>
            </p:cNvPr>
            <p:cNvSpPr/>
            <p:nvPr/>
          </p:nvSpPr>
          <p:spPr>
            <a:xfrm>
              <a:off x="3413243" y="4372653"/>
              <a:ext cx="588191" cy="292405"/>
            </a:xfrm>
            <a:custGeom>
              <a:avLst/>
              <a:gdLst>
                <a:gd name="connsiteX0" fmla="*/ 85779 w 588191"/>
                <a:gd name="connsiteY0" fmla="*/ 0 h 292405"/>
                <a:gd name="connsiteX1" fmla="*/ 502412 w 588191"/>
                <a:gd name="connsiteY1" fmla="*/ 0 h 292405"/>
                <a:gd name="connsiteX2" fmla="*/ 588191 w 588191"/>
                <a:gd name="connsiteY2" fmla="*/ 85779 h 292405"/>
                <a:gd name="connsiteX3" fmla="*/ 588191 w 588191"/>
                <a:gd name="connsiteY3" fmla="*/ 292405 h 292405"/>
                <a:gd name="connsiteX4" fmla="*/ 476106 w 588191"/>
                <a:gd name="connsiteY4" fmla="*/ 292405 h 292405"/>
                <a:gd name="connsiteX5" fmla="*/ 476106 w 588191"/>
                <a:gd name="connsiteY5" fmla="*/ 177618 h 292405"/>
                <a:gd name="connsiteX6" fmla="*/ 410573 w 588191"/>
                <a:gd name="connsiteY6" fmla="*/ 112085 h 292405"/>
                <a:gd name="connsiteX7" fmla="*/ 177617 w 588191"/>
                <a:gd name="connsiteY7" fmla="*/ 112085 h 292405"/>
                <a:gd name="connsiteX8" fmla="*/ 112084 w 588191"/>
                <a:gd name="connsiteY8" fmla="*/ 177618 h 292405"/>
                <a:gd name="connsiteX9" fmla="*/ 112084 w 588191"/>
                <a:gd name="connsiteY9" fmla="*/ 292405 h 292405"/>
                <a:gd name="connsiteX10" fmla="*/ 0 w 588191"/>
                <a:gd name="connsiteY10" fmla="*/ 292405 h 292405"/>
                <a:gd name="connsiteX11" fmla="*/ 0 w 588191"/>
                <a:gd name="connsiteY11" fmla="*/ 85779 h 292405"/>
                <a:gd name="connsiteX12" fmla="*/ 85779 w 588191"/>
                <a:gd name="connsiteY12" fmla="*/ 0 h 29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191" h="292405">
                  <a:moveTo>
                    <a:pt x="85779" y="0"/>
                  </a:moveTo>
                  <a:lnTo>
                    <a:pt x="502412" y="0"/>
                  </a:lnTo>
                  <a:cubicBezTo>
                    <a:pt x="549786" y="0"/>
                    <a:pt x="588191" y="38405"/>
                    <a:pt x="588191" y="85779"/>
                  </a:cubicBezTo>
                  <a:lnTo>
                    <a:pt x="588191" y="292405"/>
                  </a:lnTo>
                  <a:lnTo>
                    <a:pt x="476106" y="292405"/>
                  </a:lnTo>
                  <a:lnTo>
                    <a:pt x="476106" y="177618"/>
                  </a:lnTo>
                  <a:cubicBezTo>
                    <a:pt x="476106" y="141425"/>
                    <a:pt x="446766" y="112085"/>
                    <a:pt x="410573" y="112085"/>
                  </a:cubicBezTo>
                  <a:lnTo>
                    <a:pt x="177617" y="112085"/>
                  </a:lnTo>
                  <a:cubicBezTo>
                    <a:pt x="141424" y="112085"/>
                    <a:pt x="112084" y="141425"/>
                    <a:pt x="112084" y="177618"/>
                  </a:cubicBezTo>
                  <a:lnTo>
                    <a:pt x="112084" y="292405"/>
                  </a:lnTo>
                  <a:lnTo>
                    <a:pt x="0" y="292405"/>
                  </a:lnTo>
                  <a:lnTo>
                    <a:pt x="0" y="85779"/>
                  </a:lnTo>
                  <a:cubicBezTo>
                    <a:pt x="0" y="38405"/>
                    <a:pt x="38405" y="0"/>
                    <a:pt x="85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50404471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4C157683-4566-487A-8477-F6DF509E95A4}"/>
              </a:ext>
            </a:extLst>
          </p:cNvPr>
          <p:cNvSpPr/>
          <p:nvPr/>
        </p:nvSpPr>
        <p:spPr>
          <a:xfrm>
            <a:off x="2090761" y="0"/>
            <a:ext cx="10101239" cy="6858000"/>
          </a:xfrm>
          <a:custGeom>
            <a:avLst/>
            <a:gdLst>
              <a:gd name="connsiteX0" fmla="*/ 4731655 w 10101239"/>
              <a:gd name="connsiteY0" fmla="*/ 0 h 6858000"/>
              <a:gd name="connsiteX1" fmla="*/ 7282347 w 10101239"/>
              <a:gd name="connsiteY1" fmla="*/ 0 h 6858000"/>
              <a:gd name="connsiteX2" fmla="*/ 7550547 w 10101239"/>
              <a:gd name="connsiteY2" fmla="*/ 0 h 6858000"/>
              <a:gd name="connsiteX3" fmla="*/ 10101239 w 10101239"/>
              <a:gd name="connsiteY3" fmla="*/ 0 h 6858000"/>
              <a:gd name="connsiteX4" fmla="*/ 10101239 w 10101239"/>
              <a:gd name="connsiteY4" fmla="*/ 6858000 h 6858000"/>
              <a:gd name="connsiteX5" fmla="*/ 7550547 w 10101239"/>
              <a:gd name="connsiteY5" fmla="*/ 6858000 h 6858000"/>
              <a:gd name="connsiteX6" fmla="*/ 2550692 w 10101239"/>
              <a:gd name="connsiteY6" fmla="*/ 6858000 h 6858000"/>
              <a:gd name="connsiteX7" fmla="*/ 0 w 101012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239" h="6858000">
                <a:moveTo>
                  <a:pt x="4731655" y="0"/>
                </a:moveTo>
                <a:lnTo>
                  <a:pt x="7282347" y="0"/>
                </a:lnTo>
                <a:lnTo>
                  <a:pt x="7550547" y="0"/>
                </a:lnTo>
                <a:lnTo>
                  <a:pt x="10101239" y="0"/>
                </a:lnTo>
                <a:lnTo>
                  <a:pt x="10101239" y="6858000"/>
                </a:lnTo>
                <a:lnTo>
                  <a:pt x="7550547" y="6858000"/>
                </a:lnTo>
                <a:lnTo>
                  <a:pt x="25506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82935" y="2152857"/>
            <a:ext cx="639009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6000" b="1" dirty="0" smtClean="0"/>
              <a:t>Research Goal		</a:t>
            </a:r>
            <a:endParaRPr lang="id-ID" sz="6000" dirty="0" smtClean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182882" y="3030447"/>
            <a:ext cx="6390022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D" sz="2400" dirty="0" err="1" smtClean="0"/>
              <a:t>Banyak</a:t>
            </a:r>
            <a:r>
              <a:rPr lang="en-ID" sz="2400" dirty="0" smtClean="0"/>
              <a:t> </a:t>
            </a:r>
            <a:r>
              <a:rPr lang="en-ID" sz="2400" dirty="0" err="1" smtClean="0"/>
              <a:t>masyarakat</a:t>
            </a:r>
            <a:r>
              <a:rPr lang="en-ID" sz="2400" dirty="0" smtClean="0"/>
              <a:t> </a:t>
            </a:r>
            <a:r>
              <a:rPr lang="en-ID" sz="2400" dirty="0" err="1" smtClean="0"/>
              <a:t>dan</a:t>
            </a:r>
            <a:r>
              <a:rPr lang="en-ID" sz="2400" dirty="0" smtClean="0"/>
              <a:t> </a:t>
            </a:r>
            <a:r>
              <a:rPr lang="en-ID" sz="2400" dirty="0" err="1" smtClean="0"/>
              <a:t>juga</a:t>
            </a:r>
            <a:r>
              <a:rPr lang="en-ID" sz="2400" dirty="0" smtClean="0"/>
              <a:t> </a:t>
            </a:r>
            <a:r>
              <a:rPr lang="en-ID" sz="2400" dirty="0" err="1" smtClean="0"/>
              <a:t>para</a:t>
            </a:r>
            <a:r>
              <a:rPr lang="en-ID" sz="2400" dirty="0" smtClean="0"/>
              <a:t> </a:t>
            </a:r>
            <a:r>
              <a:rPr lang="en-ID" sz="2400" dirty="0" err="1" smtClean="0"/>
              <a:t>wisatawan</a:t>
            </a:r>
            <a:r>
              <a:rPr lang="en-ID" sz="2400" dirty="0" smtClean="0"/>
              <a:t> yang </a:t>
            </a:r>
            <a:r>
              <a:rPr lang="en-ID" sz="2400" dirty="0" err="1" smtClean="0"/>
              <a:t>mengetahui</a:t>
            </a:r>
            <a:r>
              <a:rPr lang="en-ID" sz="2400" dirty="0" smtClean="0"/>
              <a:t> </a:t>
            </a:r>
            <a:r>
              <a:rPr lang="en-ID" sz="2400" dirty="0" err="1" smtClean="0"/>
              <a:t>bahwa</a:t>
            </a:r>
            <a:r>
              <a:rPr lang="en-ID" sz="2400" dirty="0" smtClean="0"/>
              <a:t> Kota </a:t>
            </a:r>
            <a:r>
              <a:rPr lang="en-ID" sz="2400" dirty="0" err="1" smtClean="0"/>
              <a:t>Tangerang</a:t>
            </a:r>
            <a:r>
              <a:rPr lang="en-ID" sz="2400" dirty="0" smtClean="0"/>
              <a:t> </a:t>
            </a:r>
            <a:r>
              <a:rPr lang="en-ID" sz="2400" dirty="0" err="1" smtClean="0"/>
              <a:t>memilki</a:t>
            </a:r>
            <a:r>
              <a:rPr lang="en-ID" sz="2400" dirty="0" smtClean="0"/>
              <a:t> </a:t>
            </a:r>
            <a:r>
              <a:rPr lang="en-ID" sz="2400" dirty="0" err="1" smtClean="0"/>
              <a:t>destinasi</a:t>
            </a:r>
            <a:r>
              <a:rPr lang="en-ID" sz="2400" dirty="0" smtClean="0"/>
              <a:t> </a:t>
            </a:r>
            <a:r>
              <a:rPr lang="en-ID" sz="2400" dirty="0" err="1" smtClean="0"/>
              <a:t>wisata</a:t>
            </a:r>
            <a:r>
              <a:rPr lang="en-ID" sz="2400" dirty="0" smtClean="0"/>
              <a:t> yang </a:t>
            </a:r>
            <a:r>
              <a:rPr lang="en-ID" sz="2400" dirty="0" err="1" smtClean="0"/>
              <a:t>menarik</a:t>
            </a:r>
            <a:r>
              <a:rPr lang="en-ID" sz="2400" dirty="0" smtClean="0"/>
              <a:t>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dikunjungi</a:t>
            </a:r>
            <a:r>
              <a:rPr lang="en-ID" sz="2400" dirty="0" smtClean="0"/>
              <a:t>.</a:t>
            </a:r>
            <a:endParaRPr lang="id-ID" sz="2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ID" sz="2400" dirty="0" err="1" smtClean="0"/>
              <a:t>Masyarakat</a:t>
            </a:r>
            <a:r>
              <a:rPr lang="en-ID" sz="2400" dirty="0" smtClean="0"/>
              <a:t> </a:t>
            </a:r>
            <a:r>
              <a:rPr lang="en-ID" sz="2400" dirty="0" err="1" smtClean="0"/>
              <a:t>dan</a:t>
            </a:r>
            <a:r>
              <a:rPr lang="en-ID" sz="2400" dirty="0" smtClean="0"/>
              <a:t> </a:t>
            </a:r>
            <a:r>
              <a:rPr lang="en-ID" sz="2400" dirty="0" err="1" smtClean="0"/>
              <a:t>wisatawan</a:t>
            </a:r>
            <a:r>
              <a:rPr lang="en-ID" sz="2400" dirty="0" smtClean="0"/>
              <a:t> </a:t>
            </a:r>
            <a:r>
              <a:rPr lang="en-ID" sz="2400" dirty="0" err="1" smtClean="0"/>
              <a:t>bisa</a:t>
            </a:r>
            <a:r>
              <a:rPr lang="en-ID" sz="2400" dirty="0" smtClean="0"/>
              <a:t> </a:t>
            </a:r>
            <a:r>
              <a:rPr lang="en-ID" sz="2400" dirty="0" err="1" smtClean="0"/>
              <a:t>mendapatkan</a:t>
            </a:r>
            <a:r>
              <a:rPr lang="en-ID" sz="2400" dirty="0" smtClean="0"/>
              <a:t> </a:t>
            </a:r>
            <a:r>
              <a:rPr lang="en-ID" sz="2400" dirty="0" err="1" smtClean="0"/>
              <a:t>informasi</a:t>
            </a:r>
            <a:r>
              <a:rPr lang="en-ID" sz="2400" dirty="0" smtClean="0"/>
              <a:t> yang </a:t>
            </a:r>
            <a:r>
              <a:rPr lang="en-ID" sz="2400" dirty="0" err="1" smtClean="0"/>
              <a:t>lebih</a:t>
            </a:r>
            <a:r>
              <a:rPr lang="en-ID" sz="2400" dirty="0" smtClean="0"/>
              <a:t> </a:t>
            </a:r>
            <a:r>
              <a:rPr lang="en-ID" sz="2400" dirty="0" err="1" smtClean="0"/>
              <a:t>lengkap</a:t>
            </a:r>
            <a:r>
              <a:rPr lang="en-ID" sz="2400" dirty="0" smtClean="0"/>
              <a:t> </a:t>
            </a:r>
            <a:r>
              <a:rPr lang="en-ID" sz="2400" dirty="0" err="1" smtClean="0"/>
              <a:t>dengan</a:t>
            </a:r>
            <a:r>
              <a:rPr lang="en-ID" sz="2400" dirty="0" smtClean="0"/>
              <a:t> </a:t>
            </a:r>
            <a:r>
              <a:rPr lang="en-ID" sz="2400" dirty="0" err="1" smtClean="0"/>
              <a:t>adanya</a:t>
            </a:r>
            <a:r>
              <a:rPr lang="en-ID" sz="2400" dirty="0" smtClean="0"/>
              <a:t> web </a:t>
            </a:r>
            <a:r>
              <a:rPr lang="en-ID" sz="2400" dirty="0" err="1" smtClean="0"/>
              <a:t>ini</a:t>
            </a:r>
            <a:r>
              <a:rPr lang="en-ID" sz="2400" dirty="0" smtClean="0"/>
              <a:t>.</a:t>
            </a:r>
            <a:endParaRPr lang="id-ID" sz="2400" dirty="0" smtClean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2368A2D4-0C68-42F1-ACF3-E521CB309004}"/>
              </a:ext>
            </a:extLst>
          </p:cNvPr>
          <p:cNvSpPr/>
          <p:nvPr/>
        </p:nvSpPr>
        <p:spPr>
          <a:xfrm rot="18326748">
            <a:off x="10178807" y="371801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0AB5C258-C06B-4B1B-937D-DA569DB7552C}"/>
              </a:ext>
            </a:extLst>
          </p:cNvPr>
          <p:cNvSpPr/>
          <p:nvPr/>
        </p:nvSpPr>
        <p:spPr>
          <a:xfrm rot="18326748" flipH="1" flipV="1">
            <a:off x="-191713" y="5819647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: Shape 33">
            <a:extLst>
              <a:ext uri="{FF2B5EF4-FFF2-40B4-BE49-F238E27FC236}">
                <a16:creationId xmlns:a16="http://schemas.microsoft.com/office/drawing/2014/main" xmlns="" id="{E35C7AD4-DAEF-4A54-973B-F07E1531CA9A}"/>
              </a:ext>
            </a:extLst>
          </p:cNvPr>
          <p:cNvSpPr/>
          <p:nvPr/>
        </p:nvSpPr>
        <p:spPr>
          <a:xfrm>
            <a:off x="7149785" y="1570620"/>
            <a:ext cx="4227963" cy="4608111"/>
          </a:xfrm>
          <a:custGeom>
            <a:avLst/>
            <a:gdLst>
              <a:gd name="connsiteX0" fmla="*/ 1780251 w 3859518"/>
              <a:gd name="connsiteY0" fmla="*/ 2575504 h 4739950"/>
              <a:gd name="connsiteX1" fmla="*/ 1770476 w 3859518"/>
              <a:gd name="connsiteY1" fmla="*/ 2578338 h 4739950"/>
              <a:gd name="connsiteX2" fmla="*/ 1773303 w 3859518"/>
              <a:gd name="connsiteY2" fmla="*/ 2597915 h 4739950"/>
              <a:gd name="connsiteX3" fmla="*/ 1978704 w 3859518"/>
              <a:gd name="connsiteY3" fmla="*/ 2861690 h 4739950"/>
              <a:gd name="connsiteX4" fmla="*/ 2206719 w 3859518"/>
              <a:gd name="connsiteY4" fmla="*/ 3155345 h 4739950"/>
              <a:gd name="connsiteX5" fmla="*/ 2442271 w 3859518"/>
              <a:gd name="connsiteY5" fmla="*/ 3456212 h 4739950"/>
              <a:gd name="connsiteX6" fmla="*/ 2452636 w 3859518"/>
              <a:gd name="connsiteY6" fmla="*/ 3467546 h 4739950"/>
              <a:gd name="connsiteX7" fmla="*/ 2465826 w 3859518"/>
              <a:gd name="connsiteY7" fmla="*/ 3460334 h 4739950"/>
              <a:gd name="connsiteX8" fmla="*/ 2460173 w 3859518"/>
              <a:gd name="connsiteY8" fmla="*/ 3450030 h 4739950"/>
              <a:gd name="connsiteX9" fmla="*/ 2436619 w 3859518"/>
              <a:gd name="connsiteY9" fmla="*/ 3419119 h 4739950"/>
              <a:gd name="connsiteX10" fmla="*/ 2047485 w 3859518"/>
              <a:gd name="connsiteY10" fmla="*/ 2918359 h 4739950"/>
              <a:gd name="connsiteX11" fmla="*/ 1786493 w 3859518"/>
              <a:gd name="connsiteY11" fmla="*/ 2583490 h 4739950"/>
              <a:gd name="connsiteX12" fmla="*/ 1780251 w 3859518"/>
              <a:gd name="connsiteY12" fmla="*/ 2575504 h 4739950"/>
              <a:gd name="connsiteX13" fmla="*/ 714154 w 3859518"/>
              <a:gd name="connsiteY13" fmla="*/ 0 h 4739950"/>
              <a:gd name="connsiteX14" fmla="*/ 804739 w 3859518"/>
              <a:gd name="connsiteY14" fmla="*/ 59217 h 4739950"/>
              <a:gd name="connsiteX15" fmla="*/ 823699 w 3859518"/>
              <a:gd name="connsiteY15" fmla="*/ 66619 h 4739950"/>
              <a:gd name="connsiteX16" fmla="*/ 890059 w 3859518"/>
              <a:gd name="connsiteY16" fmla="*/ 98342 h 4739950"/>
              <a:gd name="connsiteX17" fmla="*/ 1004871 w 3859518"/>
              <a:gd name="connsiteY17" fmla="*/ 324636 h 4739950"/>
              <a:gd name="connsiteX18" fmla="*/ 1022778 w 3859518"/>
              <a:gd name="connsiteY18" fmla="*/ 398657 h 4739950"/>
              <a:gd name="connsiteX19" fmla="*/ 1005924 w 3859518"/>
              <a:gd name="connsiteY19" fmla="*/ 527665 h 4739950"/>
              <a:gd name="connsiteX20" fmla="*/ 984858 w 3859518"/>
              <a:gd name="connsiteY20" fmla="*/ 590055 h 4739950"/>
              <a:gd name="connsiteX21" fmla="*/ 861620 w 3859518"/>
              <a:gd name="connsiteY21" fmla="*/ 641869 h 4739950"/>
              <a:gd name="connsiteX22" fmla="*/ 830020 w 3859518"/>
              <a:gd name="connsiteY22" fmla="*/ 668306 h 4739950"/>
              <a:gd name="connsiteX23" fmla="*/ 841605 w 3859518"/>
              <a:gd name="connsiteY23" fmla="*/ 688397 h 4739950"/>
              <a:gd name="connsiteX24" fmla="*/ 884793 w 3859518"/>
              <a:gd name="connsiteY24" fmla="*/ 677823 h 4739950"/>
              <a:gd name="connsiteX25" fmla="*/ 1082818 w 3859518"/>
              <a:gd name="connsiteY25" fmla="*/ 780395 h 4739950"/>
              <a:gd name="connsiteX26" fmla="*/ 1163922 w 3859518"/>
              <a:gd name="connsiteY26" fmla="*/ 842784 h 4739950"/>
              <a:gd name="connsiteX27" fmla="*/ 1297696 w 3859518"/>
              <a:gd name="connsiteY27" fmla="*/ 1009861 h 4739950"/>
              <a:gd name="connsiteX28" fmla="*/ 1327189 w 3859518"/>
              <a:gd name="connsiteY28" fmla="*/ 1014090 h 4739950"/>
              <a:gd name="connsiteX29" fmla="*/ 1399868 w 3859518"/>
              <a:gd name="connsiteY29" fmla="*/ 952759 h 4739950"/>
              <a:gd name="connsiteX30" fmla="*/ 1450427 w 3859518"/>
              <a:gd name="connsiteY30" fmla="*/ 955931 h 4739950"/>
              <a:gd name="connsiteX31" fmla="*/ 1453588 w 3859518"/>
              <a:gd name="connsiteY31" fmla="*/ 1009861 h 4739950"/>
              <a:gd name="connsiteX32" fmla="*/ 1435681 w 3859518"/>
              <a:gd name="connsiteY32" fmla="*/ 1029953 h 4739950"/>
              <a:gd name="connsiteX33" fmla="*/ 1436734 w 3859518"/>
              <a:gd name="connsiteY33" fmla="*/ 1045814 h 4739950"/>
              <a:gd name="connsiteX34" fmla="*/ 1690585 w 3859518"/>
              <a:gd name="connsiteY34" fmla="*/ 1298544 h 4739950"/>
              <a:gd name="connsiteX35" fmla="*/ 1735879 w 3859518"/>
              <a:gd name="connsiteY35" fmla="*/ 1383140 h 4739950"/>
              <a:gd name="connsiteX36" fmla="*/ 1824358 w 3859518"/>
              <a:gd name="connsiteY36" fmla="*/ 1579825 h 4739950"/>
              <a:gd name="connsiteX37" fmla="*/ 1795917 w 3859518"/>
              <a:gd name="connsiteY37" fmla="*/ 1864277 h 4739950"/>
              <a:gd name="connsiteX38" fmla="*/ 1661092 w 3859518"/>
              <a:gd name="connsiteY38" fmla="*/ 2007033 h 4739950"/>
              <a:gd name="connsiteX39" fmla="*/ 1648452 w 3859518"/>
              <a:gd name="connsiteY39" fmla="*/ 2049331 h 4739950"/>
              <a:gd name="connsiteX40" fmla="*/ 1684265 w 3859518"/>
              <a:gd name="connsiteY40" fmla="*/ 2186799 h 4739950"/>
              <a:gd name="connsiteX41" fmla="*/ 1764318 w 3859518"/>
              <a:gd name="connsiteY41" fmla="*/ 2303118 h 4739950"/>
              <a:gd name="connsiteX42" fmla="*/ 1800131 w 3859518"/>
              <a:gd name="connsiteY42" fmla="*/ 2338013 h 4739950"/>
              <a:gd name="connsiteX43" fmla="*/ 1827517 w 3859518"/>
              <a:gd name="connsiteY43" fmla="*/ 2424723 h 4739950"/>
              <a:gd name="connsiteX44" fmla="*/ 1847531 w 3859518"/>
              <a:gd name="connsiteY44" fmla="*/ 2492400 h 4739950"/>
              <a:gd name="connsiteX45" fmla="*/ 1851965 w 3859518"/>
              <a:gd name="connsiteY45" fmla="*/ 2497519 h 4739950"/>
              <a:gd name="connsiteX46" fmla="*/ 1830273 w 3859518"/>
              <a:gd name="connsiteY46" fmla="*/ 2514491 h 4739950"/>
              <a:gd name="connsiteX47" fmla="*/ 1839257 w 3859518"/>
              <a:gd name="connsiteY47" fmla="*/ 2525789 h 4739950"/>
              <a:gd name="connsiteX48" fmla="*/ 1846795 w 3859518"/>
              <a:gd name="connsiteY48" fmla="*/ 2539183 h 4739950"/>
              <a:gd name="connsiteX49" fmla="*/ 1870350 w 3859518"/>
              <a:gd name="connsiteY49" fmla="*/ 2588641 h 4739950"/>
              <a:gd name="connsiteX50" fmla="*/ 2344281 w 3859518"/>
              <a:gd name="connsiteY50" fmla="*/ 3189347 h 4739950"/>
              <a:gd name="connsiteX51" fmla="*/ 2507283 w 3859518"/>
              <a:gd name="connsiteY51" fmla="*/ 3395421 h 4739950"/>
              <a:gd name="connsiteX52" fmla="*/ 2519533 w 3859518"/>
              <a:gd name="connsiteY52" fmla="*/ 3401603 h 4739950"/>
              <a:gd name="connsiteX53" fmla="*/ 2521417 w 3859518"/>
              <a:gd name="connsiteY53" fmla="*/ 3383057 h 4739950"/>
              <a:gd name="connsiteX54" fmla="*/ 2518590 w 3859518"/>
              <a:gd name="connsiteY54" fmla="*/ 3378935 h 4739950"/>
              <a:gd name="connsiteX55" fmla="*/ 2569470 w 3859518"/>
              <a:gd name="connsiteY55" fmla="*/ 3253230 h 4739950"/>
              <a:gd name="connsiteX56" fmla="*/ 2620349 w 3859518"/>
              <a:gd name="connsiteY56" fmla="*/ 3257351 h 4739950"/>
              <a:gd name="connsiteX57" fmla="*/ 2667460 w 3859518"/>
              <a:gd name="connsiteY57" fmla="*/ 3302688 h 4739950"/>
              <a:gd name="connsiteX58" fmla="*/ 2698553 w 3859518"/>
              <a:gd name="connsiteY58" fmla="*/ 3302688 h 4739950"/>
              <a:gd name="connsiteX59" fmla="*/ 2878514 w 3859518"/>
              <a:gd name="connsiteY59" fmla="*/ 3234684 h 4739950"/>
              <a:gd name="connsiteX60" fmla="*/ 3071668 w 3859518"/>
              <a:gd name="connsiteY60" fmla="*/ 3306809 h 4739950"/>
              <a:gd name="connsiteX61" fmla="*/ 3367522 w 3859518"/>
              <a:gd name="connsiteY61" fmla="*/ 3628284 h 4739950"/>
              <a:gd name="connsiteX62" fmla="*/ 3643589 w 3859518"/>
              <a:gd name="connsiteY62" fmla="*/ 3937395 h 4739950"/>
              <a:gd name="connsiteX63" fmla="*/ 3784920 w 3859518"/>
              <a:gd name="connsiteY63" fmla="*/ 4141408 h 4739950"/>
              <a:gd name="connsiteX64" fmla="*/ 3776441 w 3859518"/>
              <a:gd name="connsiteY64" fmla="*/ 4219716 h 4739950"/>
              <a:gd name="connsiteX65" fmla="*/ 3770787 w 3859518"/>
              <a:gd name="connsiteY65" fmla="*/ 4255779 h 4739950"/>
              <a:gd name="connsiteX66" fmla="*/ 3785863 w 3859518"/>
              <a:gd name="connsiteY66" fmla="*/ 4269174 h 4739950"/>
              <a:gd name="connsiteX67" fmla="*/ 3848049 w 3859518"/>
              <a:gd name="connsiteY67" fmla="*/ 4283600 h 4739950"/>
              <a:gd name="connsiteX68" fmla="*/ 3854643 w 3859518"/>
              <a:gd name="connsiteY68" fmla="*/ 4305237 h 4739950"/>
              <a:gd name="connsiteX69" fmla="*/ 3785863 w 3859518"/>
              <a:gd name="connsiteY69" fmla="*/ 4397970 h 4739950"/>
              <a:gd name="connsiteX70" fmla="*/ 3772671 w 3859518"/>
              <a:gd name="connsiteY70" fmla="*/ 4404152 h 4739950"/>
              <a:gd name="connsiteX71" fmla="*/ 3746290 w 3859518"/>
              <a:gd name="connsiteY71" fmla="*/ 4422698 h 4739950"/>
              <a:gd name="connsiteX72" fmla="*/ 3637721 w 3859518"/>
              <a:gd name="connsiteY72" fmla="*/ 4548165 h 4739950"/>
              <a:gd name="connsiteX73" fmla="*/ 3463759 w 3859518"/>
              <a:gd name="connsiteY73" fmla="*/ 4696424 h 4739950"/>
              <a:gd name="connsiteX74" fmla="*/ 3438835 w 3859518"/>
              <a:gd name="connsiteY74" fmla="*/ 4686103 h 4739950"/>
              <a:gd name="connsiteX75" fmla="*/ 3413690 w 3859518"/>
              <a:gd name="connsiteY75" fmla="*/ 4656593 h 4739950"/>
              <a:gd name="connsiteX76" fmla="*/ 3358100 w 3859518"/>
              <a:gd name="connsiteY76" fmla="*/ 4618470 h 4739950"/>
              <a:gd name="connsiteX77" fmla="*/ 3328890 w 3859518"/>
              <a:gd name="connsiteY77" fmla="*/ 4615378 h 4739950"/>
              <a:gd name="connsiteX78" fmla="*/ 3307221 w 3859518"/>
              <a:gd name="connsiteY78" fmla="*/ 4624652 h 4739950"/>
              <a:gd name="connsiteX79" fmla="*/ 3173426 w 3859518"/>
              <a:gd name="connsiteY79" fmla="*/ 4594771 h 4739950"/>
              <a:gd name="connsiteX80" fmla="*/ 3158351 w 3859518"/>
              <a:gd name="connsiteY80" fmla="*/ 4578285 h 4739950"/>
              <a:gd name="connsiteX81" fmla="*/ 3147045 w 3859518"/>
              <a:gd name="connsiteY81" fmla="*/ 4566951 h 4739950"/>
              <a:gd name="connsiteX82" fmla="*/ 2981216 w 3859518"/>
              <a:gd name="connsiteY82" fmla="*/ 4320693 h 4739950"/>
              <a:gd name="connsiteX83" fmla="*/ 2933162 w 3859518"/>
              <a:gd name="connsiteY83" fmla="*/ 4264022 h 4739950"/>
              <a:gd name="connsiteX84" fmla="*/ 2592083 w 3859518"/>
              <a:gd name="connsiteY84" fmla="*/ 3874542 h 4739950"/>
              <a:gd name="connsiteX85" fmla="*/ 2463000 w 3859518"/>
              <a:gd name="connsiteY85" fmla="*/ 3727200 h 4739950"/>
              <a:gd name="connsiteX86" fmla="*/ 2414005 w 3859518"/>
              <a:gd name="connsiteY86" fmla="*/ 3644770 h 4739950"/>
              <a:gd name="connsiteX87" fmla="*/ 2412121 w 3859518"/>
              <a:gd name="connsiteY87" fmla="*/ 3558220 h 4739950"/>
              <a:gd name="connsiteX88" fmla="*/ 2406467 w 3859518"/>
              <a:gd name="connsiteY88" fmla="*/ 3524216 h 4739950"/>
              <a:gd name="connsiteX89" fmla="*/ 2333917 w 3859518"/>
              <a:gd name="connsiteY89" fmla="*/ 3431483 h 4739950"/>
              <a:gd name="connsiteX90" fmla="*/ 1910865 w 3859518"/>
              <a:gd name="connsiteY90" fmla="*/ 2875084 h 4739950"/>
              <a:gd name="connsiteX91" fmla="*/ 1708289 w 3859518"/>
              <a:gd name="connsiteY91" fmla="*/ 2612340 h 4739950"/>
              <a:gd name="connsiteX92" fmla="*/ 1704688 w 3859518"/>
              <a:gd name="connsiteY92" fmla="*/ 2609085 h 4739950"/>
              <a:gd name="connsiteX93" fmla="*/ 1715424 w 3859518"/>
              <a:gd name="connsiteY93" fmla="*/ 2599935 h 4739950"/>
              <a:gd name="connsiteX94" fmla="*/ 1695589 w 3859518"/>
              <a:gd name="connsiteY94" fmla="*/ 2583473 h 4739950"/>
              <a:gd name="connsiteX95" fmla="*/ 1664252 w 3859518"/>
              <a:gd name="connsiteY95" fmla="*/ 2571709 h 4739950"/>
              <a:gd name="connsiteX96" fmla="*/ 1650558 w 3859518"/>
              <a:gd name="connsiteY96" fmla="*/ 2550560 h 4739950"/>
              <a:gd name="connsiteX97" fmla="*/ 1655826 w 3859518"/>
              <a:gd name="connsiteY97" fmla="*/ 2519894 h 4739950"/>
              <a:gd name="connsiteX98" fmla="*/ 1644239 w 3859518"/>
              <a:gd name="connsiteY98" fmla="*/ 2461735 h 4739950"/>
              <a:gd name="connsiteX99" fmla="*/ 1612639 w 3859518"/>
              <a:gd name="connsiteY99" fmla="*/ 2410977 h 4739950"/>
              <a:gd name="connsiteX100" fmla="*/ 1586306 w 3859518"/>
              <a:gd name="connsiteY100" fmla="*/ 2305233 h 4739950"/>
              <a:gd name="connsiteX101" fmla="*/ 1571560 w 3859518"/>
              <a:gd name="connsiteY101" fmla="*/ 2219579 h 4739950"/>
              <a:gd name="connsiteX102" fmla="*/ 1561027 w 3859518"/>
              <a:gd name="connsiteY102" fmla="*/ 2198430 h 4739950"/>
              <a:gd name="connsiteX103" fmla="*/ 1557866 w 3859518"/>
              <a:gd name="connsiteY103" fmla="*/ 2310519 h 4739950"/>
              <a:gd name="connsiteX104" fmla="*/ 1496773 w 3859518"/>
              <a:gd name="connsiteY104" fmla="*/ 2473366 h 4739950"/>
              <a:gd name="connsiteX105" fmla="*/ 1477814 w 3859518"/>
              <a:gd name="connsiteY105" fmla="*/ 2574881 h 4739950"/>
              <a:gd name="connsiteX106" fmla="*/ 1506254 w 3859518"/>
              <a:gd name="connsiteY106" fmla="*/ 2845587 h 4739950"/>
              <a:gd name="connsiteX107" fmla="*/ 1559973 w 3859518"/>
              <a:gd name="connsiteY107" fmla="*/ 3193487 h 4739950"/>
              <a:gd name="connsiteX108" fmla="*/ 1553652 w 3859518"/>
              <a:gd name="connsiteY108" fmla="*/ 3229440 h 4739950"/>
              <a:gd name="connsiteX109" fmla="*/ 1643186 w 3859518"/>
              <a:gd name="connsiteY109" fmla="*/ 3348931 h 4739950"/>
              <a:gd name="connsiteX110" fmla="*/ 1773798 w 3859518"/>
              <a:gd name="connsiteY110" fmla="*/ 3509663 h 4739950"/>
              <a:gd name="connsiteX111" fmla="*/ 1840157 w 3859518"/>
              <a:gd name="connsiteY111" fmla="*/ 3650304 h 4739950"/>
              <a:gd name="connsiteX112" fmla="*/ 2001316 w 3859518"/>
              <a:gd name="connsiteY112" fmla="*/ 3975997 h 4739950"/>
              <a:gd name="connsiteX113" fmla="*/ 2094009 w 3859518"/>
              <a:gd name="connsiteY113" fmla="*/ 4050018 h 4739950"/>
              <a:gd name="connsiteX114" fmla="*/ 2240420 w 3859518"/>
              <a:gd name="connsiteY114" fmla="*/ 4064823 h 4739950"/>
              <a:gd name="connsiteX115" fmla="*/ 2368926 w 3859518"/>
              <a:gd name="connsiteY115" fmla="*/ 4101833 h 4739950"/>
              <a:gd name="connsiteX116" fmla="*/ 2382620 w 3859518"/>
              <a:gd name="connsiteY116" fmla="*/ 4124040 h 4739950"/>
              <a:gd name="connsiteX117" fmla="*/ 2342593 w 3859518"/>
              <a:gd name="connsiteY117" fmla="*/ 4289001 h 4739950"/>
              <a:gd name="connsiteX118" fmla="*/ 2285714 w 3859518"/>
              <a:gd name="connsiteY118" fmla="*/ 4287943 h 4739950"/>
              <a:gd name="connsiteX119" fmla="*/ 2277287 w 3859518"/>
              <a:gd name="connsiteY119" fmla="*/ 4302748 h 4739950"/>
              <a:gd name="connsiteX120" fmla="*/ 2327847 w 3859518"/>
              <a:gd name="connsiteY120" fmla="*/ 4438101 h 4739950"/>
              <a:gd name="connsiteX121" fmla="*/ 2319420 w 3859518"/>
              <a:gd name="connsiteY121" fmla="*/ 4530099 h 4739950"/>
              <a:gd name="connsiteX122" fmla="*/ 2207768 w 3859518"/>
              <a:gd name="connsiteY122" fmla="*/ 4710922 h 4739950"/>
              <a:gd name="connsiteX123" fmla="*/ 2096115 w 3859518"/>
              <a:gd name="connsiteY123" fmla="*/ 4685544 h 4739950"/>
              <a:gd name="connsiteX124" fmla="*/ 2105594 w 3859518"/>
              <a:gd name="connsiteY124" fmla="*/ 4592488 h 4739950"/>
              <a:gd name="connsiteX125" fmla="*/ 2115075 w 3859518"/>
              <a:gd name="connsiteY125" fmla="*/ 4485686 h 4739950"/>
              <a:gd name="connsiteX126" fmla="*/ 1998156 w 3859518"/>
              <a:gd name="connsiteY126" fmla="*/ 4345045 h 4739950"/>
              <a:gd name="connsiteX127" fmla="*/ 1991836 w 3859518"/>
              <a:gd name="connsiteY127" fmla="*/ 4313322 h 4739950"/>
              <a:gd name="connsiteX128" fmla="*/ 1411454 w 3859518"/>
              <a:gd name="connsiteY128" fmla="*/ 3514951 h 4739950"/>
              <a:gd name="connsiteX129" fmla="*/ 1301908 w 3859518"/>
              <a:gd name="connsiteY129" fmla="*/ 3401803 h 4739950"/>
              <a:gd name="connsiteX130" fmla="*/ 1202896 w 3859518"/>
              <a:gd name="connsiteY130" fmla="*/ 3314036 h 4739950"/>
              <a:gd name="connsiteX131" fmla="*/ 1202896 w 3859518"/>
              <a:gd name="connsiteY131" fmla="*/ 3654534 h 4739950"/>
              <a:gd name="connsiteX132" fmla="*/ 1151283 w 3859518"/>
              <a:gd name="connsiteY132" fmla="*/ 3843816 h 4739950"/>
              <a:gd name="connsiteX133" fmla="*/ 1065964 w 3859518"/>
              <a:gd name="connsiteY133" fmla="*/ 4208635 h 4739950"/>
              <a:gd name="connsiteX134" fmla="*/ 1072285 w 3859518"/>
              <a:gd name="connsiteY134" fmla="*/ 4340816 h 4739950"/>
              <a:gd name="connsiteX135" fmla="*/ 1107043 w 3859518"/>
              <a:gd name="connsiteY135" fmla="*/ 4373597 h 4739950"/>
              <a:gd name="connsiteX136" fmla="*/ 1122844 w 3859518"/>
              <a:gd name="connsiteY136" fmla="*/ 4395803 h 4739950"/>
              <a:gd name="connsiteX137" fmla="*/ 1138643 w 3859518"/>
              <a:gd name="connsiteY137" fmla="*/ 4488858 h 4739950"/>
              <a:gd name="connsiteX138" fmla="*/ 1135483 w 3859518"/>
              <a:gd name="connsiteY138" fmla="*/ 4709865 h 4739950"/>
              <a:gd name="connsiteX139" fmla="*/ 1114417 w 3859518"/>
              <a:gd name="connsiteY139" fmla="*/ 4735244 h 4739950"/>
              <a:gd name="connsiteX140" fmla="*/ 957472 w 3859518"/>
              <a:gd name="connsiteY140" fmla="*/ 4739473 h 4739950"/>
              <a:gd name="connsiteX141" fmla="*/ 930085 w 3859518"/>
              <a:gd name="connsiteY141" fmla="*/ 4711980 h 4739950"/>
              <a:gd name="connsiteX142" fmla="*/ 926925 w 3859518"/>
              <a:gd name="connsiteY142" fmla="*/ 4669682 h 4739950"/>
              <a:gd name="connsiteX143" fmla="*/ 914285 w 3859518"/>
              <a:gd name="connsiteY143" fmla="*/ 4663337 h 4739950"/>
              <a:gd name="connsiteX144" fmla="*/ 841605 w 3859518"/>
              <a:gd name="connsiteY144" fmla="*/ 4711980 h 4739950"/>
              <a:gd name="connsiteX145" fmla="*/ 752074 w 3859518"/>
              <a:gd name="connsiteY145" fmla="*/ 4739473 h 4739950"/>
              <a:gd name="connsiteX146" fmla="*/ 604608 w 3859518"/>
              <a:gd name="connsiteY146" fmla="*/ 4731014 h 4739950"/>
              <a:gd name="connsiteX147" fmla="*/ 526662 w 3859518"/>
              <a:gd name="connsiteY147" fmla="*/ 4721496 h 4739950"/>
              <a:gd name="connsiteX148" fmla="*/ 501382 w 3859518"/>
              <a:gd name="connsiteY148" fmla="*/ 4704577 h 4739950"/>
              <a:gd name="connsiteX149" fmla="*/ 503489 w 3859518"/>
              <a:gd name="connsiteY149" fmla="*/ 4628441 h 4739950"/>
              <a:gd name="connsiteX150" fmla="*/ 571955 w 3859518"/>
              <a:gd name="connsiteY150" fmla="*/ 4586143 h 4739950"/>
              <a:gd name="connsiteX151" fmla="*/ 723634 w 3859518"/>
              <a:gd name="connsiteY151" fmla="*/ 4502605 h 4739950"/>
              <a:gd name="connsiteX152" fmla="*/ 795259 w 3859518"/>
              <a:gd name="connsiteY152" fmla="*/ 4348218 h 4739950"/>
              <a:gd name="connsiteX153" fmla="*/ 812113 w 3859518"/>
              <a:gd name="connsiteY153" fmla="*/ 4337644 h 4739950"/>
              <a:gd name="connsiteX154" fmla="*/ 836339 w 3859518"/>
              <a:gd name="connsiteY154" fmla="*/ 4319667 h 4739950"/>
              <a:gd name="connsiteX155" fmla="*/ 890059 w 3859518"/>
              <a:gd name="connsiteY155" fmla="*/ 3550904 h 4739950"/>
              <a:gd name="connsiteX156" fmla="*/ 876366 w 3859518"/>
              <a:gd name="connsiteY156" fmla="*/ 3345759 h 4739950"/>
              <a:gd name="connsiteX157" fmla="*/ 859512 w 3859518"/>
              <a:gd name="connsiteY157" fmla="*/ 3029582 h 4739950"/>
              <a:gd name="connsiteX158" fmla="*/ 867939 w 3859518"/>
              <a:gd name="connsiteY158" fmla="*/ 2854046 h 4739950"/>
              <a:gd name="connsiteX159" fmla="*/ 927978 w 3859518"/>
              <a:gd name="connsiteY159" fmla="*/ 2312634 h 4739950"/>
              <a:gd name="connsiteX160" fmla="*/ 925872 w 3859518"/>
              <a:gd name="connsiteY160" fmla="*/ 2287255 h 4739950"/>
              <a:gd name="connsiteX161" fmla="*/ 846873 w 3859518"/>
              <a:gd name="connsiteY161" fmla="*/ 1991171 h 4739950"/>
              <a:gd name="connsiteX162" fmla="*/ 834233 w 3859518"/>
              <a:gd name="connsiteY162" fmla="*/ 1933012 h 4739950"/>
              <a:gd name="connsiteX163" fmla="*/ 818432 w 3859518"/>
              <a:gd name="connsiteY163" fmla="*/ 1897058 h 4739950"/>
              <a:gd name="connsiteX164" fmla="*/ 766820 w 3859518"/>
              <a:gd name="connsiteY164" fmla="*/ 1636927 h 4739950"/>
              <a:gd name="connsiteX165" fmla="*/ 688874 w 3859518"/>
              <a:gd name="connsiteY165" fmla="*/ 1538584 h 4739950"/>
              <a:gd name="connsiteX166" fmla="*/ 665701 w 3859518"/>
              <a:gd name="connsiteY166" fmla="*/ 1599916 h 4739950"/>
              <a:gd name="connsiteX167" fmla="*/ 657274 w 3859518"/>
              <a:gd name="connsiteY167" fmla="*/ 1657018 h 4739950"/>
              <a:gd name="connsiteX168" fmla="*/ 588807 w 3859518"/>
              <a:gd name="connsiteY168" fmla="*/ 1764877 h 4739950"/>
              <a:gd name="connsiteX169" fmla="*/ 521395 w 3859518"/>
              <a:gd name="connsiteY169" fmla="*/ 1772280 h 4739950"/>
              <a:gd name="connsiteX170" fmla="*/ 425543 w 3859518"/>
              <a:gd name="connsiteY170" fmla="*/ 1698259 h 4739950"/>
              <a:gd name="connsiteX171" fmla="*/ 308623 w 3859518"/>
              <a:gd name="connsiteY171" fmla="*/ 1522723 h 4739950"/>
              <a:gd name="connsiteX172" fmla="*/ 231732 w 3859518"/>
              <a:gd name="connsiteY172" fmla="*/ 1374680 h 4739950"/>
              <a:gd name="connsiteX173" fmla="*/ 206451 w 3859518"/>
              <a:gd name="connsiteY173" fmla="*/ 1355646 h 4739950"/>
              <a:gd name="connsiteX174" fmla="*/ 149572 w 3859518"/>
              <a:gd name="connsiteY174" fmla="*/ 1344014 h 4739950"/>
              <a:gd name="connsiteX175" fmla="*/ 102171 w 3859518"/>
              <a:gd name="connsiteY175" fmla="*/ 1314405 h 4739950"/>
              <a:gd name="connsiteX176" fmla="*/ 74785 w 3859518"/>
              <a:gd name="connsiteY176" fmla="*/ 1277395 h 4739950"/>
              <a:gd name="connsiteX177" fmla="*/ 65306 w 3859518"/>
              <a:gd name="connsiteY177" fmla="*/ 1260476 h 4739950"/>
              <a:gd name="connsiteX178" fmla="*/ 47398 w 3859518"/>
              <a:gd name="connsiteY178" fmla="*/ 1216063 h 4739950"/>
              <a:gd name="connsiteX179" fmla="*/ 42132 w 3859518"/>
              <a:gd name="connsiteY179" fmla="*/ 1191741 h 4739950"/>
              <a:gd name="connsiteX180" fmla="*/ 27386 w 3859518"/>
              <a:gd name="connsiteY180" fmla="*/ 1133582 h 4739950"/>
              <a:gd name="connsiteX181" fmla="*/ 23173 w 3859518"/>
              <a:gd name="connsiteY181" fmla="*/ 1128295 h 4739950"/>
              <a:gd name="connsiteX182" fmla="*/ 24225 w 3859518"/>
              <a:gd name="connsiteY182" fmla="*/ 1064848 h 4739950"/>
              <a:gd name="connsiteX183" fmla="*/ 28439 w 3859518"/>
              <a:gd name="connsiteY183" fmla="*/ 1029953 h 4739950"/>
              <a:gd name="connsiteX184" fmla="*/ 0 w 3859518"/>
              <a:gd name="connsiteY184" fmla="*/ 974965 h 4739950"/>
              <a:gd name="connsiteX185" fmla="*/ 0 w 3859518"/>
              <a:gd name="connsiteY185" fmla="*/ 960161 h 4739950"/>
              <a:gd name="connsiteX186" fmla="*/ 6319 w 3859518"/>
              <a:gd name="connsiteY186" fmla="*/ 956988 h 4739950"/>
              <a:gd name="connsiteX187" fmla="*/ 115865 w 3859518"/>
              <a:gd name="connsiteY187" fmla="*/ 946414 h 4739950"/>
              <a:gd name="connsiteX188" fmla="*/ 133771 w 3859518"/>
              <a:gd name="connsiteY188" fmla="*/ 963333 h 4739950"/>
              <a:gd name="connsiteX189" fmla="*/ 168532 w 3859518"/>
              <a:gd name="connsiteY189" fmla="*/ 1018320 h 4739950"/>
              <a:gd name="connsiteX190" fmla="*/ 215931 w 3859518"/>
              <a:gd name="connsiteY190" fmla="*/ 1063791 h 4739950"/>
              <a:gd name="connsiteX191" fmla="*/ 277023 w 3859518"/>
              <a:gd name="connsiteY191" fmla="*/ 1124065 h 4739950"/>
              <a:gd name="connsiteX192" fmla="*/ 284397 w 3859518"/>
              <a:gd name="connsiteY192" fmla="*/ 1183282 h 4739950"/>
              <a:gd name="connsiteX193" fmla="*/ 300196 w 3859518"/>
              <a:gd name="connsiteY193" fmla="*/ 1210775 h 4739950"/>
              <a:gd name="connsiteX194" fmla="*/ 313890 w 3859518"/>
              <a:gd name="connsiteY194" fmla="*/ 1245672 h 4739950"/>
              <a:gd name="connsiteX195" fmla="*/ 317050 w 3859518"/>
              <a:gd name="connsiteY195" fmla="*/ 1268936 h 4739950"/>
              <a:gd name="connsiteX196" fmla="*/ 438183 w 3859518"/>
              <a:gd name="connsiteY196" fmla="*/ 1409575 h 4739950"/>
              <a:gd name="connsiteX197" fmla="*/ 451876 w 3859518"/>
              <a:gd name="connsiteY197" fmla="*/ 1401116 h 4739950"/>
              <a:gd name="connsiteX198" fmla="*/ 458196 w 3859518"/>
              <a:gd name="connsiteY198" fmla="*/ 1336612 h 4739950"/>
              <a:gd name="connsiteX199" fmla="*/ 461356 w 3859518"/>
              <a:gd name="connsiteY199" fmla="*/ 1234039 h 4739950"/>
              <a:gd name="connsiteX200" fmla="*/ 445555 w 3859518"/>
              <a:gd name="connsiteY200" fmla="*/ 968621 h 4739950"/>
              <a:gd name="connsiteX201" fmla="*/ 496115 w 3859518"/>
              <a:gd name="connsiteY201" fmla="*/ 876622 h 4739950"/>
              <a:gd name="connsiteX202" fmla="*/ 577222 w 3859518"/>
              <a:gd name="connsiteY202" fmla="*/ 820578 h 4739950"/>
              <a:gd name="connsiteX203" fmla="*/ 638314 w 3859518"/>
              <a:gd name="connsiteY203" fmla="*/ 778281 h 4739950"/>
              <a:gd name="connsiteX204" fmla="*/ 614088 w 3859518"/>
              <a:gd name="connsiteY204" fmla="*/ 679938 h 4739950"/>
              <a:gd name="connsiteX205" fmla="*/ 547728 w 3859518"/>
              <a:gd name="connsiteY205" fmla="*/ 718006 h 4739950"/>
              <a:gd name="connsiteX206" fmla="*/ 470836 w 3859518"/>
              <a:gd name="connsiteY206" fmla="*/ 598515 h 4739950"/>
              <a:gd name="connsiteX207" fmla="*/ 479262 w 3859518"/>
              <a:gd name="connsiteY207" fmla="*/ 574193 h 4739950"/>
              <a:gd name="connsiteX208" fmla="*/ 452930 w 3859518"/>
              <a:gd name="connsiteY208" fmla="*/ 564676 h 4739950"/>
              <a:gd name="connsiteX209" fmla="*/ 447663 w 3859518"/>
              <a:gd name="connsiteY209" fmla="*/ 518149 h 4739950"/>
              <a:gd name="connsiteX210" fmla="*/ 394996 w 3859518"/>
              <a:gd name="connsiteY210" fmla="*/ 504401 h 4739950"/>
              <a:gd name="connsiteX211" fmla="*/ 452930 w 3859518"/>
              <a:gd name="connsiteY211" fmla="*/ 302430 h 4739950"/>
              <a:gd name="connsiteX212" fmla="*/ 511916 w 3859518"/>
              <a:gd name="connsiteY212" fmla="*/ 89883 h 4739950"/>
              <a:gd name="connsiteX213" fmla="*/ 615141 w 3859518"/>
              <a:gd name="connsiteY213" fmla="*/ 19034 h 4739950"/>
              <a:gd name="connsiteX214" fmla="*/ 714154 w 3859518"/>
              <a:gd name="connsiteY214" fmla="*/ 0 h 47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3859518" h="4739950">
                <a:moveTo>
                  <a:pt x="1780251" y="2575504"/>
                </a:moveTo>
                <a:cubicBezTo>
                  <a:pt x="1777778" y="2573701"/>
                  <a:pt x="1774716" y="2573701"/>
                  <a:pt x="1770476" y="2578338"/>
                </a:cubicBezTo>
                <a:cubicBezTo>
                  <a:pt x="1762938" y="2586580"/>
                  <a:pt x="1768591" y="2591733"/>
                  <a:pt x="1773303" y="2597915"/>
                </a:cubicBezTo>
                <a:cubicBezTo>
                  <a:pt x="1842083" y="2685496"/>
                  <a:pt x="1910865" y="2774108"/>
                  <a:pt x="1978704" y="2861690"/>
                </a:cubicBezTo>
                <a:cubicBezTo>
                  <a:pt x="2055023" y="2959574"/>
                  <a:pt x="2130399" y="3057460"/>
                  <a:pt x="2206719" y="3155345"/>
                </a:cubicBezTo>
                <a:cubicBezTo>
                  <a:pt x="2284922" y="3255290"/>
                  <a:pt x="2364068" y="3355236"/>
                  <a:pt x="2442271" y="3456212"/>
                </a:cubicBezTo>
                <a:cubicBezTo>
                  <a:pt x="2445098" y="3460334"/>
                  <a:pt x="2448866" y="3464455"/>
                  <a:pt x="2452636" y="3467546"/>
                </a:cubicBezTo>
                <a:cubicBezTo>
                  <a:pt x="2461116" y="3474759"/>
                  <a:pt x="2463000" y="3466516"/>
                  <a:pt x="2465826" y="3460334"/>
                </a:cubicBezTo>
                <a:cubicBezTo>
                  <a:pt x="2463942" y="3457243"/>
                  <a:pt x="2462058" y="3453122"/>
                  <a:pt x="2460173" y="3450030"/>
                </a:cubicBezTo>
                <a:cubicBezTo>
                  <a:pt x="2452636" y="3439727"/>
                  <a:pt x="2444156" y="3429422"/>
                  <a:pt x="2436619" y="3419119"/>
                </a:cubicBezTo>
                <a:cubicBezTo>
                  <a:pt x="2306593" y="3252199"/>
                  <a:pt x="2177510" y="3085279"/>
                  <a:pt x="2047485" y="2918359"/>
                </a:cubicBezTo>
                <a:cubicBezTo>
                  <a:pt x="1960802" y="2807080"/>
                  <a:pt x="1874118" y="2694770"/>
                  <a:pt x="1786493" y="2583490"/>
                </a:cubicBezTo>
                <a:cubicBezTo>
                  <a:pt x="1784609" y="2580914"/>
                  <a:pt x="1782725" y="2577308"/>
                  <a:pt x="1780251" y="2575504"/>
                </a:cubicBezTo>
                <a:close/>
                <a:moveTo>
                  <a:pt x="714154" y="0"/>
                </a:moveTo>
                <a:cubicBezTo>
                  <a:pt x="754180" y="12690"/>
                  <a:pt x="777353" y="24321"/>
                  <a:pt x="804739" y="59217"/>
                </a:cubicBezTo>
                <a:cubicBezTo>
                  <a:pt x="810005" y="65562"/>
                  <a:pt x="816326" y="66619"/>
                  <a:pt x="823699" y="66619"/>
                </a:cubicBezTo>
                <a:cubicBezTo>
                  <a:pt x="850032" y="66619"/>
                  <a:pt x="872153" y="77193"/>
                  <a:pt x="890059" y="98342"/>
                </a:cubicBezTo>
                <a:cubicBezTo>
                  <a:pt x="905859" y="116319"/>
                  <a:pt x="994339" y="303487"/>
                  <a:pt x="1004871" y="324636"/>
                </a:cubicBezTo>
                <a:cubicBezTo>
                  <a:pt x="1016457" y="347899"/>
                  <a:pt x="1022778" y="372221"/>
                  <a:pt x="1022778" y="398657"/>
                </a:cubicBezTo>
                <a:cubicBezTo>
                  <a:pt x="1022778" y="467391"/>
                  <a:pt x="1019618" y="461047"/>
                  <a:pt x="1005924" y="527665"/>
                </a:cubicBezTo>
                <a:cubicBezTo>
                  <a:pt x="1001711" y="549872"/>
                  <a:pt x="995391" y="571021"/>
                  <a:pt x="984858" y="590055"/>
                </a:cubicBezTo>
                <a:cubicBezTo>
                  <a:pt x="973272" y="613319"/>
                  <a:pt x="884793" y="632353"/>
                  <a:pt x="861620" y="641869"/>
                </a:cubicBezTo>
                <a:cubicBezTo>
                  <a:pt x="854245" y="645042"/>
                  <a:pt x="830020" y="659847"/>
                  <a:pt x="830020" y="668306"/>
                </a:cubicBezTo>
                <a:cubicBezTo>
                  <a:pt x="830020" y="698972"/>
                  <a:pt x="828966" y="660903"/>
                  <a:pt x="841605" y="688397"/>
                </a:cubicBezTo>
                <a:cubicBezTo>
                  <a:pt x="846873" y="701086"/>
                  <a:pt x="873205" y="672536"/>
                  <a:pt x="884793" y="677823"/>
                </a:cubicBezTo>
                <a:cubicBezTo>
                  <a:pt x="956418" y="710604"/>
                  <a:pt x="1011191" y="748672"/>
                  <a:pt x="1082818" y="780395"/>
                </a:cubicBezTo>
                <a:cubicBezTo>
                  <a:pt x="1115470" y="794142"/>
                  <a:pt x="1140749" y="816349"/>
                  <a:pt x="1163922" y="842784"/>
                </a:cubicBezTo>
                <a:cubicBezTo>
                  <a:pt x="1211323" y="895656"/>
                  <a:pt x="1254508" y="952759"/>
                  <a:pt x="1297696" y="1009861"/>
                </a:cubicBezTo>
                <a:cubicBezTo>
                  <a:pt x="1308229" y="1023608"/>
                  <a:pt x="1314548" y="1025723"/>
                  <a:pt x="1327189" y="1014090"/>
                </a:cubicBezTo>
                <a:cubicBezTo>
                  <a:pt x="1350362" y="992942"/>
                  <a:pt x="1375642" y="972851"/>
                  <a:pt x="1399868" y="952759"/>
                </a:cubicBezTo>
                <a:cubicBezTo>
                  <a:pt x="1416720" y="939012"/>
                  <a:pt x="1436734" y="940069"/>
                  <a:pt x="1450427" y="955931"/>
                </a:cubicBezTo>
                <a:cubicBezTo>
                  <a:pt x="1464121" y="970736"/>
                  <a:pt x="1465174" y="990827"/>
                  <a:pt x="1453588" y="1009861"/>
                </a:cubicBezTo>
                <a:cubicBezTo>
                  <a:pt x="1448320" y="1017263"/>
                  <a:pt x="1443054" y="1024665"/>
                  <a:pt x="1435681" y="1029953"/>
                </a:cubicBezTo>
                <a:cubicBezTo>
                  <a:pt x="1428308" y="1036297"/>
                  <a:pt x="1427254" y="1040527"/>
                  <a:pt x="1436734" y="1045814"/>
                </a:cubicBezTo>
                <a:cubicBezTo>
                  <a:pt x="1537854" y="1111376"/>
                  <a:pt x="1615800" y="1202316"/>
                  <a:pt x="1690585" y="1298544"/>
                </a:cubicBezTo>
                <a:cubicBezTo>
                  <a:pt x="1710598" y="1323923"/>
                  <a:pt x="1722185" y="1354588"/>
                  <a:pt x="1735879" y="1383140"/>
                </a:cubicBezTo>
                <a:cubicBezTo>
                  <a:pt x="1765371" y="1448701"/>
                  <a:pt x="1794865" y="1515320"/>
                  <a:pt x="1824358" y="1579825"/>
                </a:cubicBezTo>
                <a:cubicBezTo>
                  <a:pt x="1870704" y="1681339"/>
                  <a:pt x="1863330" y="1775452"/>
                  <a:pt x="1795917" y="1864277"/>
                </a:cubicBezTo>
                <a:cubicBezTo>
                  <a:pt x="1755891" y="1917149"/>
                  <a:pt x="1710598" y="1964735"/>
                  <a:pt x="1661092" y="2007033"/>
                </a:cubicBezTo>
                <a:cubicBezTo>
                  <a:pt x="1647400" y="2019722"/>
                  <a:pt x="1643186" y="2030297"/>
                  <a:pt x="1648452" y="2049331"/>
                </a:cubicBezTo>
                <a:cubicBezTo>
                  <a:pt x="1660039" y="2094800"/>
                  <a:pt x="1670573" y="2141328"/>
                  <a:pt x="1684265" y="2186799"/>
                </a:cubicBezTo>
                <a:cubicBezTo>
                  <a:pt x="1699012" y="2235441"/>
                  <a:pt x="1732718" y="2268221"/>
                  <a:pt x="1764318" y="2303118"/>
                </a:cubicBezTo>
                <a:cubicBezTo>
                  <a:pt x="1775905" y="2314749"/>
                  <a:pt x="1787491" y="2327438"/>
                  <a:pt x="1800131" y="2338013"/>
                </a:cubicBezTo>
                <a:cubicBezTo>
                  <a:pt x="1827517" y="2360220"/>
                  <a:pt x="1834890" y="2391943"/>
                  <a:pt x="1827517" y="2424723"/>
                </a:cubicBezTo>
                <a:cubicBezTo>
                  <a:pt x="1821198" y="2454332"/>
                  <a:pt x="1826465" y="2474424"/>
                  <a:pt x="1847531" y="2492400"/>
                </a:cubicBezTo>
                <a:lnTo>
                  <a:pt x="1851965" y="2497519"/>
                </a:lnTo>
                <a:lnTo>
                  <a:pt x="1830273" y="2514491"/>
                </a:lnTo>
                <a:lnTo>
                  <a:pt x="1839257" y="2525789"/>
                </a:lnTo>
                <a:cubicBezTo>
                  <a:pt x="1842083" y="2529911"/>
                  <a:pt x="1846795" y="2534032"/>
                  <a:pt x="1846795" y="2539183"/>
                </a:cubicBezTo>
                <a:cubicBezTo>
                  <a:pt x="1843967" y="2562883"/>
                  <a:pt x="1859985" y="2574216"/>
                  <a:pt x="1870350" y="2588641"/>
                </a:cubicBezTo>
                <a:cubicBezTo>
                  <a:pt x="2028641" y="2788533"/>
                  <a:pt x="2185990" y="2989455"/>
                  <a:pt x="2344281" y="3189347"/>
                </a:cubicBezTo>
                <a:cubicBezTo>
                  <a:pt x="2398930" y="3258381"/>
                  <a:pt x="2453578" y="3327417"/>
                  <a:pt x="2507283" y="3395421"/>
                </a:cubicBezTo>
                <a:cubicBezTo>
                  <a:pt x="2510111" y="3399542"/>
                  <a:pt x="2512937" y="3406755"/>
                  <a:pt x="2519533" y="3401603"/>
                </a:cubicBezTo>
                <a:cubicBezTo>
                  <a:pt x="2526128" y="3396451"/>
                  <a:pt x="2525185" y="3389238"/>
                  <a:pt x="2521417" y="3383057"/>
                </a:cubicBezTo>
                <a:cubicBezTo>
                  <a:pt x="2520474" y="3382026"/>
                  <a:pt x="2519533" y="3379965"/>
                  <a:pt x="2518590" y="3378935"/>
                </a:cubicBezTo>
                <a:cubicBezTo>
                  <a:pt x="2490324" y="3322264"/>
                  <a:pt x="2515764" y="3272807"/>
                  <a:pt x="2569470" y="3253230"/>
                </a:cubicBezTo>
                <a:cubicBezTo>
                  <a:pt x="2578891" y="3249109"/>
                  <a:pt x="2611869" y="3253230"/>
                  <a:pt x="2620349" y="3257351"/>
                </a:cubicBezTo>
                <a:cubicBezTo>
                  <a:pt x="2648615" y="3272807"/>
                  <a:pt x="2642962" y="3281049"/>
                  <a:pt x="2667460" y="3302688"/>
                </a:cubicBezTo>
                <a:cubicBezTo>
                  <a:pt x="2677824" y="3311960"/>
                  <a:pt x="2687246" y="3309900"/>
                  <a:pt x="2698553" y="3302688"/>
                </a:cubicBezTo>
                <a:cubicBezTo>
                  <a:pt x="2754142" y="3265594"/>
                  <a:pt x="2813502" y="3239834"/>
                  <a:pt x="2878514" y="3234684"/>
                </a:cubicBezTo>
                <a:cubicBezTo>
                  <a:pt x="2950122" y="3229531"/>
                  <a:pt x="3017019" y="3248078"/>
                  <a:pt x="3071668" y="3306809"/>
                </a:cubicBezTo>
                <a:cubicBezTo>
                  <a:pt x="3170599" y="3413967"/>
                  <a:pt x="3268589" y="3521126"/>
                  <a:pt x="3367522" y="3628284"/>
                </a:cubicBezTo>
                <a:cubicBezTo>
                  <a:pt x="3460800" y="3730291"/>
                  <a:pt x="3553137" y="3832297"/>
                  <a:pt x="3643589" y="3937395"/>
                </a:cubicBezTo>
                <a:cubicBezTo>
                  <a:pt x="3697295" y="3999218"/>
                  <a:pt x="3745347" y="4066191"/>
                  <a:pt x="3784920" y="4141408"/>
                </a:cubicBezTo>
                <a:cubicBezTo>
                  <a:pt x="3798111" y="4166137"/>
                  <a:pt x="3795285" y="4198078"/>
                  <a:pt x="3776441" y="4219716"/>
                </a:cubicBezTo>
                <a:cubicBezTo>
                  <a:pt x="3766076" y="4232081"/>
                  <a:pt x="3765134" y="4241354"/>
                  <a:pt x="3770787" y="4255779"/>
                </a:cubicBezTo>
                <a:cubicBezTo>
                  <a:pt x="3774557" y="4264022"/>
                  <a:pt x="3778325" y="4267114"/>
                  <a:pt x="3785863" y="4269174"/>
                </a:cubicBezTo>
                <a:cubicBezTo>
                  <a:pt x="3806591" y="4273295"/>
                  <a:pt x="3827320" y="4278447"/>
                  <a:pt x="3848049" y="4283600"/>
                </a:cubicBezTo>
                <a:cubicBezTo>
                  <a:pt x="3860297" y="4286690"/>
                  <a:pt x="3863124" y="4293903"/>
                  <a:pt x="3854643" y="4305237"/>
                </a:cubicBezTo>
                <a:cubicBezTo>
                  <a:pt x="3832031" y="4336148"/>
                  <a:pt x="3808476" y="4367058"/>
                  <a:pt x="3785863" y="4397970"/>
                </a:cubicBezTo>
                <a:cubicBezTo>
                  <a:pt x="3783036" y="4402091"/>
                  <a:pt x="3777383" y="4404152"/>
                  <a:pt x="3772671" y="4404152"/>
                </a:cubicBezTo>
                <a:cubicBezTo>
                  <a:pt x="3760423" y="4404152"/>
                  <a:pt x="3753828" y="4413426"/>
                  <a:pt x="3746290" y="4422698"/>
                </a:cubicBezTo>
                <a:lnTo>
                  <a:pt x="3637721" y="4548165"/>
                </a:lnTo>
                <a:lnTo>
                  <a:pt x="3463759" y="4696424"/>
                </a:lnTo>
                <a:lnTo>
                  <a:pt x="3438835" y="4686103"/>
                </a:lnTo>
                <a:cubicBezTo>
                  <a:pt x="3429354" y="4679068"/>
                  <a:pt x="3420756" y="4669215"/>
                  <a:pt x="3413690" y="4656593"/>
                </a:cubicBezTo>
                <a:cubicBezTo>
                  <a:pt x="3407095" y="4621560"/>
                  <a:pt x="3384482" y="4617439"/>
                  <a:pt x="3358100" y="4618470"/>
                </a:cubicBezTo>
                <a:cubicBezTo>
                  <a:pt x="3347735" y="4618470"/>
                  <a:pt x="3338313" y="4618470"/>
                  <a:pt x="3328890" y="4615378"/>
                </a:cubicBezTo>
                <a:cubicBezTo>
                  <a:pt x="3318527" y="4612286"/>
                  <a:pt x="3311930" y="4615378"/>
                  <a:pt x="3307221" y="4624652"/>
                </a:cubicBezTo>
                <a:cubicBezTo>
                  <a:pt x="3276127" y="4678230"/>
                  <a:pt x="3193212" y="4665867"/>
                  <a:pt x="3173426" y="4594771"/>
                </a:cubicBezTo>
                <a:cubicBezTo>
                  <a:pt x="3170599" y="4585497"/>
                  <a:pt x="3169658" y="4577254"/>
                  <a:pt x="3158351" y="4578285"/>
                </a:cubicBezTo>
                <a:cubicBezTo>
                  <a:pt x="3152698" y="4578285"/>
                  <a:pt x="3149871" y="4571072"/>
                  <a:pt x="3147045" y="4566951"/>
                </a:cubicBezTo>
                <a:cubicBezTo>
                  <a:pt x="3091453" y="4484521"/>
                  <a:pt x="3035864" y="4402091"/>
                  <a:pt x="2981216" y="4320693"/>
                </a:cubicBezTo>
                <a:cubicBezTo>
                  <a:pt x="2967082" y="4300085"/>
                  <a:pt x="2950122" y="4282569"/>
                  <a:pt x="2933162" y="4264022"/>
                </a:cubicBezTo>
                <a:cubicBezTo>
                  <a:pt x="2819155" y="4134195"/>
                  <a:pt x="2706090" y="4004368"/>
                  <a:pt x="2592083" y="3874542"/>
                </a:cubicBezTo>
                <a:cubicBezTo>
                  <a:pt x="2548741" y="3825085"/>
                  <a:pt x="2505399" y="3776657"/>
                  <a:pt x="2463000" y="3727200"/>
                </a:cubicBezTo>
                <a:cubicBezTo>
                  <a:pt x="2442271" y="3703501"/>
                  <a:pt x="2426253" y="3675681"/>
                  <a:pt x="2414005" y="3644770"/>
                </a:cubicBezTo>
                <a:cubicBezTo>
                  <a:pt x="2403641" y="3615920"/>
                  <a:pt x="2402698" y="3587070"/>
                  <a:pt x="2412121" y="3558220"/>
                </a:cubicBezTo>
                <a:cubicBezTo>
                  <a:pt x="2416831" y="3543794"/>
                  <a:pt x="2414005" y="3534520"/>
                  <a:pt x="2406467" y="3524216"/>
                </a:cubicBezTo>
                <a:cubicBezTo>
                  <a:pt x="2381970" y="3493306"/>
                  <a:pt x="2358414" y="3462395"/>
                  <a:pt x="2333917" y="3431483"/>
                </a:cubicBezTo>
                <a:cubicBezTo>
                  <a:pt x="2188816" y="3250139"/>
                  <a:pt x="2048427" y="3063642"/>
                  <a:pt x="1910865" y="2875084"/>
                </a:cubicBezTo>
                <a:cubicBezTo>
                  <a:pt x="1845852" y="2785442"/>
                  <a:pt x="1779898" y="2695800"/>
                  <a:pt x="1708289" y="2612340"/>
                </a:cubicBezTo>
                <a:lnTo>
                  <a:pt x="1704688" y="2609085"/>
                </a:lnTo>
                <a:lnTo>
                  <a:pt x="1715424" y="2599935"/>
                </a:lnTo>
                <a:lnTo>
                  <a:pt x="1695589" y="2583473"/>
                </a:lnTo>
                <a:cubicBezTo>
                  <a:pt x="1686109" y="2577789"/>
                  <a:pt x="1675839" y="2573824"/>
                  <a:pt x="1664252" y="2571709"/>
                </a:cubicBezTo>
                <a:cubicBezTo>
                  <a:pt x="1651613" y="2569594"/>
                  <a:pt x="1647400" y="2563249"/>
                  <a:pt x="1650558" y="2550560"/>
                </a:cubicBezTo>
                <a:cubicBezTo>
                  <a:pt x="1652665" y="2539986"/>
                  <a:pt x="1654772" y="2530468"/>
                  <a:pt x="1655826" y="2519894"/>
                </a:cubicBezTo>
                <a:cubicBezTo>
                  <a:pt x="1658985" y="2498745"/>
                  <a:pt x="1656879" y="2479711"/>
                  <a:pt x="1644239" y="2461735"/>
                </a:cubicBezTo>
                <a:cubicBezTo>
                  <a:pt x="1632652" y="2444815"/>
                  <a:pt x="1624226" y="2426838"/>
                  <a:pt x="1612639" y="2410977"/>
                </a:cubicBezTo>
                <a:cubicBezTo>
                  <a:pt x="1588413" y="2380311"/>
                  <a:pt x="1579986" y="2343301"/>
                  <a:pt x="1586306" y="2305233"/>
                </a:cubicBezTo>
                <a:cubicBezTo>
                  <a:pt x="1591573" y="2273509"/>
                  <a:pt x="1583146" y="2247072"/>
                  <a:pt x="1571560" y="2219579"/>
                </a:cubicBezTo>
                <a:cubicBezTo>
                  <a:pt x="1568399" y="2212177"/>
                  <a:pt x="1565240" y="2204775"/>
                  <a:pt x="1561027" y="2198430"/>
                </a:cubicBezTo>
                <a:cubicBezTo>
                  <a:pt x="1564186" y="2236498"/>
                  <a:pt x="1564186" y="2273509"/>
                  <a:pt x="1557866" y="2310519"/>
                </a:cubicBezTo>
                <a:cubicBezTo>
                  <a:pt x="1546280" y="2379254"/>
                  <a:pt x="1533640" y="2416264"/>
                  <a:pt x="1496773" y="2473366"/>
                </a:cubicBezTo>
                <a:cubicBezTo>
                  <a:pt x="1489400" y="2483940"/>
                  <a:pt x="1476761" y="2561134"/>
                  <a:pt x="1477814" y="2574881"/>
                </a:cubicBezTo>
                <a:cubicBezTo>
                  <a:pt x="1489400" y="2679568"/>
                  <a:pt x="1494666" y="2741957"/>
                  <a:pt x="1506254" y="2845587"/>
                </a:cubicBezTo>
                <a:cubicBezTo>
                  <a:pt x="1523107" y="2964021"/>
                  <a:pt x="1547333" y="3075053"/>
                  <a:pt x="1559973" y="3193487"/>
                </a:cubicBezTo>
                <a:cubicBezTo>
                  <a:pt x="1561027" y="3204062"/>
                  <a:pt x="1548387" y="3219923"/>
                  <a:pt x="1553652" y="3229440"/>
                </a:cubicBezTo>
                <a:cubicBezTo>
                  <a:pt x="1577880" y="3273853"/>
                  <a:pt x="1610533" y="3310863"/>
                  <a:pt x="1643186" y="3348931"/>
                </a:cubicBezTo>
                <a:cubicBezTo>
                  <a:pt x="1689532" y="3394402"/>
                  <a:pt x="1744305" y="3450446"/>
                  <a:pt x="1773798" y="3509663"/>
                </a:cubicBezTo>
                <a:cubicBezTo>
                  <a:pt x="1804344" y="3572053"/>
                  <a:pt x="1833837" y="3635500"/>
                  <a:pt x="1840157" y="3650304"/>
                </a:cubicBezTo>
                <a:cubicBezTo>
                  <a:pt x="1899143" y="3774024"/>
                  <a:pt x="1934956" y="3857563"/>
                  <a:pt x="2001316" y="3975997"/>
                </a:cubicBezTo>
                <a:cubicBezTo>
                  <a:pt x="2017115" y="4004548"/>
                  <a:pt x="2058196" y="4063765"/>
                  <a:pt x="2094009" y="4050018"/>
                </a:cubicBezTo>
                <a:cubicBezTo>
                  <a:pt x="2143515" y="4041559"/>
                  <a:pt x="2191967" y="4048960"/>
                  <a:pt x="2240420" y="4064823"/>
                </a:cubicBezTo>
                <a:cubicBezTo>
                  <a:pt x="2282553" y="4078569"/>
                  <a:pt x="2325740" y="4090201"/>
                  <a:pt x="2368926" y="4101833"/>
                </a:cubicBezTo>
                <a:cubicBezTo>
                  <a:pt x="2380513" y="4105006"/>
                  <a:pt x="2384726" y="4110292"/>
                  <a:pt x="2382620" y="4124040"/>
                </a:cubicBezTo>
                <a:cubicBezTo>
                  <a:pt x="2375246" y="4187487"/>
                  <a:pt x="2354179" y="4290058"/>
                  <a:pt x="2342593" y="4289001"/>
                </a:cubicBezTo>
                <a:cubicBezTo>
                  <a:pt x="2323634" y="4287943"/>
                  <a:pt x="2304674" y="4289001"/>
                  <a:pt x="2285714" y="4287943"/>
                </a:cubicBezTo>
                <a:cubicBezTo>
                  <a:pt x="2274127" y="4287943"/>
                  <a:pt x="2272020" y="4291116"/>
                  <a:pt x="2277287" y="4302748"/>
                </a:cubicBezTo>
                <a:cubicBezTo>
                  <a:pt x="2298353" y="4346103"/>
                  <a:pt x="2317313" y="4390516"/>
                  <a:pt x="2327847" y="4438101"/>
                </a:cubicBezTo>
                <a:cubicBezTo>
                  <a:pt x="2335219" y="4469824"/>
                  <a:pt x="2333113" y="4499433"/>
                  <a:pt x="2319420" y="4530099"/>
                </a:cubicBezTo>
                <a:cubicBezTo>
                  <a:pt x="2300460" y="4573454"/>
                  <a:pt x="2228834" y="4696119"/>
                  <a:pt x="2207768" y="4710922"/>
                </a:cubicBezTo>
                <a:cubicBezTo>
                  <a:pt x="2174061" y="4734187"/>
                  <a:pt x="2117182" y="4728899"/>
                  <a:pt x="2096115" y="4685544"/>
                </a:cubicBezTo>
                <a:cubicBezTo>
                  <a:pt x="2087688" y="4667567"/>
                  <a:pt x="2099275" y="4610465"/>
                  <a:pt x="2105594" y="4592488"/>
                </a:cubicBezTo>
                <a:cubicBezTo>
                  <a:pt x="2117182" y="4558650"/>
                  <a:pt x="2134035" y="4514237"/>
                  <a:pt x="2115075" y="4485686"/>
                </a:cubicBezTo>
                <a:cubicBezTo>
                  <a:pt x="2080315" y="4433871"/>
                  <a:pt x="2040288" y="4388401"/>
                  <a:pt x="1998156" y="4345045"/>
                </a:cubicBezTo>
                <a:cubicBezTo>
                  <a:pt x="1988676" y="4334471"/>
                  <a:pt x="1984463" y="4326011"/>
                  <a:pt x="1991836" y="4313322"/>
                </a:cubicBezTo>
                <a:lnTo>
                  <a:pt x="1411454" y="3514951"/>
                </a:lnTo>
                <a:cubicBezTo>
                  <a:pt x="1374587" y="3477940"/>
                  <a:pt x="1336668" y="3441986"/>
                  <a:pt x="1301908" y="3401803"/>
                </a:cubicBezTo>
                <a:cubicBezTo>
                  <a:pt x="1267149" y="3362679"/>
                  <a:pt x="1233443" y="3363735"/>
                  <a:pt x="1202896" y="3314036"/>
                </a:cubicBezTo>
                <a:cubicBezTo>
                  <a:pt x="1162870" y="3413436"/>
                  <a:pt x="1218695" y="3547731"/>
                  <a:pt x="1202896" y="3654534"/>
                </a:cubicBezTo>
                <a:cubicBezTo>
                  <a:pt x="1203949" y="3673568"/>
                  <a:pt x="1156550" y="3825840"/>
                  <a:pt x="1151283" y="3843816"/>
                </a:cubicBezTo>
                <a:cubicBezTo>
                  <a:pt x="1105991" y="3998203"/>
                  <a:pt x="1082818" y="4047904"/>
                  <a:pt x="1065964" y="4208635"/>
                </a:cubicBezTo>
                <a:cubicBezTo>
                  <a:pt x="1060697" y="4256220"/>
                  <a:pt x="1047004" y="4297461"/>
                  <a:pt x="1072285" y="4340816"/>
                </a:cubicBezTo>
                <a:cubicBezTo>
                  <a:pt x="1093350" y="4359850"/>
                  <a:pt x="1095458" y="4359850"/>
                  <a:pt x="1107043" y="4373597"/>
                </a:cubicBezTo>
                <a:cubicBezTo>
                  <a:pt x="1114417" y="4382057"/>
                  <a:pt x="1116524" y="4386286"/>
                  <a:pt x="1122844" y="4395803"/>
                </a:cubicBezTo>
                <a:cubicBezTo>
                  <a:pt x="1138643" y="4420125"/>
                  <a:pt x="1141804" y="4458193"/>
                  <a:pt x="1138643" y="4488858"/>
                </a:cubicBezTo>
                <a:cubicBezTo>
                  <a:pt x="1132323" y="4561822"/>
                  <a:pt x="1129164" y="4635844"/>
                  <a:pt x="1135483" y="4709865"/>
                </a:cubicBezTo>
                <a:cubicBezTo>
                  <a:pt x="1137590" y="4728899"/>
                  <a:pt x="1133377" y="4734187"/>
                  <a:pt x="1114417" y="4735244"/>
                </a:cubicBezTo>
                <a:cubicBezTo>
                  <a:pt x="1055431" y="4736300"/>
                  <a:pt x="1016457" y="4738416"/>
                  <a:pt x="957472" y="4739473"/>
                </a:cubicBezTo>
                <a:cubicBezTo>
                  <a:pt x="935352" y="4739473"/>
                  <a:pt x="932191" y="4736300"/>
                  <a:pt x="930085" y="4711980"/>
                </a:cubicBezTo>
                <a:cubicBezTo>
                  <a:pt x="929032" y="4698232"/>
                  <a:pt x="927978" y="4683428"/>
                  <a:pt x="926925" y="4669682"/>
                </a:cubicBezTo>
                <a:cubicBezTo>
                  <a:pt x="925872" y="4658049"/>
                  <a:pt x="921658" y="4658049"/>
                  <a:pt x="914285" y="4663337"/>
                </a:cubicBezTo>
                <a:cubicBezTo>
                  <a:pt x="890059" y="4680256"/>
                  <a:pt x="864778" y="4695061"/>
                  <a:pt x="841605" y="4711980"/>
                </a:cubicBezTo>
                <a:cubicBezTo>
                  <a:pt x="814219" y="4732071"/>
                  <a:pt x="783674" y="4738416"/>
                  <a:pt x="752074" y="4739473"/>
                </a:cubicBezTo>
                <a:cubicBezTo>
                  <a:pt x="702567" y="4741588"/>
                  <a:pt x="654114" y="4736300"/>
                  <a:pt x="604608" y="4731014"/>
                </a:cubicBezTo>
                <a:cubicBezTo>
                  <a:pt x="578274" y="4727842"/>
                  <a:pt x="551942" y="4724669"/>
                  <a:pt x="526662" y="4721496"/>
                </a:cubicBezTo>
                <a:cubicBezTo>
                  <a:pt x="515075" y="4720439"/>
                  <a:pt x="507703" y="4715152"/>
                  <a:pt x="501382" y="4704577"/>
                </a:cubicBezTo>
                <a:cubicBezTo>
                  <a:pt x="482422" y="4666509"/>
                  <a:pt x="489795" y="4667567"/>
                  <a:pt x="503489" y="4628441"/>
                </a:cubicBezTo>
                <a:cubicBezTo>
                  <a:pt x="508755" y="4613637"/>
                  <a:pt x="556155" y="4585086"/>
                  <a:pt x="571955" y="4586143"/>
                </a:cubicBezTo>
                <a:cubicBezTo>
                  <a:pt x="637261" y="4591431"/>
                  <a:pt x="680447" y="4555478"/>
                  <a:pt x="723634" y="4502605"/>
                </a:cubicBezTo>
                <a:cubicBezTo>
                  <a:pt x="760500" y="4457135"/>
                  <a:pt x="761553" y="4395803"/>
                  <a:pt x="795259" y="4348218"/>
                </a:cubicBezTo>
                <a:cubicBezTo>
                  <a:pt x="799472" y="4341874"/>
                  <a:pt x="803686" y="4336586"/>
                  <a:pt x="812113" y="4337644"/>
                </a:cubicBezTo>
                <a:cubicBezTo>
                  <a:pt x="825806" y="4339759"/>
                  <a:pt x="832126" y="4332356"/>
                  <a:pt x="836339" y="4319667"/>
                </a:cubicBezTo>
                <a:cubicBezTo>
                  <a:pt x="840553" y="4309092"/>
                  <a:pt x="881632" y="3594259"/>
                  <a:pt x="890059" y="3550904"/>
                </a:cubicBezTo>
                <a:cubicBezTo>
                  <a:pt x="902699" y="3480054"/>
                  <a:pt x="894272" y="3412378"/>
                  <a:pt x="876366" y="3345759"/>
                </a:cubicBezTo>
                <a:cubicBezTo>
                  <a:pt x="850032" y="3241072"/>
                  <a:pt x="857406" y="3135327"/>
                  <a:pt x="859512" y="3029582"/>
                </a:cubicBezTo>
                <a:cubicBezTo>
                  <a:pt x="860565" y="2971424"/>
                  <a:pt x="863726" y="2912207"/>
                  <a:pt x="867939" y="2854046"/>
                </a:cubicBezTo>
                <a:cubicBezTo>
                  <a:pt x="879526" y="2672166"/>
                  <a:pt x="889006" y="2490285"/>
                  <a:pt x="927978" y="2312634"/>
                </a:cubicBezTo>
                <a:cubicBezTo>
                  <a:pt x="930085" y="2304175"/>
                  <a:pt x="929032" y="2295715"/>
                  <a:pt x="925872" y="2287255"/>
                </a:cubicBezTo>
                <a:cubicBezTo>
                  <a:pt x="896378" y="2186799"/>
                  <a:pt x="876366" y="2091628"/>
                  <a:pt x="846873" y="1991171"/>
                </a:cubicBezTo>
                <a:cubicBezTo>
                  <a:pt x="844766" y="1982711"/>
                  <a:pt x="840553" y="1939356"/>
                  <a:pt x="834233" y="1933012"/>
                </a:cubicBezTo>
                <a:cubicBezTo>
                  <a:pt x="824753" y="1923494"/>
                  <a:pt x="819487" y="1910805"/>
                  <a:pt x="818432" y="1897058"/>
                </a:cubicBezTo>
                <a:cubicBezTo>
                  <a:pt x="806847" y="1795544"/>
                  <a:pt x="798420" y="1732097"/>
                  <a:pt x="766820" y="1636927"/>
                </a:cubicBezTo>
                <a:cubicBezTo>
                  <a:pt x="757340" y="1608375"/>
                  <a:pt x="714154" y="1544928"/>
                  <a:pt x="688874" y="1538584"/>
                </a:cubicBezTo>
                <a:cubicBezTo>
                  <a:pt x="679394" y="1536469"/>
                  <a:pt x="666753" y="1590399"/>
                  <a:pt x="665701" y="1599916"/>
                </a:cubicBezTo>
                <a:cubicBezTo>
                  <a:pt x="663595" y="1618950"/>
                  <a:pt x="662540" y="1637984"/>
                  <a:pt x="657274" y="1657018"/>
                </a:cubicBezTo>
                <a:cubicBezTo>
                  <a:pt x="645687" y="1701430"/>
                  <a:pt x="623568" y="1737384"/>
                  <a:pt x="588807" y="1764877"/>
                </a:cubicBezTo>
                <a:cubicBezTo>
                  <a:pt x="566689" y="1782854"/>
                  <a:pt x="545622" y="1783911"/>
                  <a:pt x="521395" y="1772280"/>
                </a:cubicBezTo>
                <a:cubicBezTo>
                  <a:pt x="485582" y="1753246"/>
                  <a:pt x="455036" y="1725752"/>
                  <a:pt x="425543" y="1698259"/>
                </a:cubicBezTo>
                <a:cubicBezTo>
                  <a:pt x="373930" y="1649616"/>
                  <a:pt x="341276" y="1586169"/>
                  <a:pt x="308623" y="1522723"/>
                </a:cubicBezTo>
                <a:cubicBezTo>
                  <a:pt x="283344" y="1473022"/>
                  <a:pt x="257011" y="1424380"/>
                  <a:pt x="231732" y="1374680"/>
                </a:cubicBezTo>
                <a:cubicBezTo>
                  <a:pt x="226464" y="1365163"/>
                  <a:pt x="216984" y="1357761"/>
                  <a:pt x="206451" y="1355646"/>
                </a:cubicBezTo>
                <a:cubicBezTo>
                  <a:pt x="187492" y="1352473"/>
                  <a:pt x="168532" y="1346129"/>
                  <a:pt x="149572" y="1344014"/>
                </a:cubicBezTo>
                <a:cubicBezTo>
                  <a:pt x="129558" y="1341899"/>
                  <a:pt x="114811" y="1331324"/>
                  <a:pt x="102171" y="1314405"/>
                </a:cubicBezTo>
                <a:cubicBezTo>
                  <a:pt x="94799" y="1301716"/>
                  <a:pt x="84265" y="1290084"/>
                  <a:pt x="74785" y="1277395"/>
                </a:cubicBezTo>
                <a:cubicBezTo>
                  <a:pt x="70571" y="1272107"/>
                  <a:pt x="66359" y="1266821"/>
                  <a:pt x="65306" y="1260476"/>
                </a:cubicBezTo>
                <a:cubicBezTo>
                  <a:pt x="63199" y="1243557"/>
                  <a:pt x="61092" y="1227695"/>
                  <a:pt x="47398" y="1216063"/>
                </a:cubicBezTo>
                <a:cubicBezTo>
                  <a:pt x="41079" y="1210775"/>
                  <a:pt x="38973" y="1199144"/>
                  <a:pt x="42132" y="1191741"/>
                </a:cubicBezTo>
                <a:cubicBezTo>
                  <a:pt x="52666" y="1167421"/>
                  <a:pt x="49506" y="1148387"/>
                  <a:pt x="27386" y="1133582"/>
                </a:cubicBezTo>
                <a:cubicBezTo>
                  <a:pt x="25280" y="1132524"/>
                  <a:pt x="24225" y="1130410"/>
                  <a:pt x="23173" y="1128295"/>
                </a:cubicBezTo>
                <a:cubicBezTo>
                  <a:pt x="4213" y="1102916"/>
                  <a:pt x="3159" y="1089170"/>
                  <a:pt x="24225" y="1064848"/>
                </a:cubicBezTo>
                <a:cubicBezTo>
                  <a:pt x="34759" y="1053217"/>
                  <a:pt x="35813" y="1043699"/>
                  <a:pt x="28439" y="1029953"/>
                </a:cubicBezTo>
                <a:cubicBezTo>
                  <a:pt x="17906" y="1011976"/>
                  <a:pt x="9479" y="992942"/>
                  <a:pt x="0" y="974965"/>
                </a:cubicBezTo>
                <a:cubicBezTo>
                  <a:pt x="0" y="969678"/>
                  <a:pt x="0" y="965448"/>
                  <a:pt x="0" y="960161"/>
                </a:cubicBezTo>
                <a:cubicBezTo>
                  <a:pt x="2107" y="959103"/>
                  <a:pt x="4213" y="956988"/>
                  <a:pt x="6319" y="956988"/>
                </a:cubicBezTo>
                <a:cubicBezTo>
                  <a:pt x="42132" y="951702"/>
                  <a:pt x="78998" y="947472"/>
                  <a:pt x="115865" y="946414"/>
                </a:cubicBezTo>
                <a:cubicBezTo>
                  <a:pt x="126399" y="946414"/>
                  <a:pt x="128505" y="955931"/>
                  <a:pt x="133771" y="963333"/>
                </a:cubicBezTo>
                <a:cubicBezTo>
                  <a:pt x="147465" y="980252"/>
                  <a:pt x="160105" y="998229"/>
                  <a:pt x="168532" y="1018320"/>
                </a:cubicBezTo>
                <a:cubicBezTo>
                  <a:pt x="180117" y="1045814"/>
                  <a:pt x="191705" y="1060618"/>
                  <a:pt x="215931" y="1063791"/>
                </a:cubicBezTo>
                <a:cubicBezTo>
                  <a:pt x="249637" y="1068021"/>
                  <a:pt x="269651" y="1089170"/>
                  <a:pt x="277023" y="1124065"/>
                </a:cubicBezTo>
                <a:cubicBezTo>
                  <a:pt x="281236" y="1144157"/>
                  <a:pt x="283344" y="1163191"/>
                  <a:pt x="284397" y="1183282"/>
                </a:cubicBezTo>
                <a:cubicBezTo>
                  <a:pt x="285450" y="1194914"/>
                  <a:pt x="290717" y="1205489"/>
                  <a:pt x="300196" y="1210775"/>
                </a:cubicBezTo>
                <a:cubicBezTo>
                  <a:pt x="312836" y="1218178"/>
                  <a:pt x="319157" y="1229809"/>
                  <a:pt x="313890" y="1245672"/>
                </a:cubicBezTo>
                <a:cubicBezTo>
                  <a:pt x="311784" y="1253073"/>
                  <a:pt x="311784" y="1261533"/>
                  <a:pt x="317050" y="1268936"/>
                </a:cubicBezTo>
                <a:cubicBezTo>
                  <a:pt x="351810" y="1321808"/>
                  <a:pt x="390782" y="1369392"/>
                  <a:pt x="438183" y="1409575"/>
                </a:cubicBezTo>
                <a:cubicBezTo>
                  <a:pt x="448716" y="1418035"/>
                  <a:pt x="451876" y="1412748"/>
                  <a:pt x="451876" y="1401116"/>
                </a:cubicBezTo>
                <a:cubicBezTo>
                  <a:pt x="453982" y="1379967"/>
                  <a:pt x="457143" y="1357761"/>
                  <a:pt x="458196" y="1336612"/>
                </a:cubicBezTo>
                <a:cubicBezTo>
                  <a:pt x="459249" y="1302774"/>
                  <a:pt x="467676" y="1268936"/>
                  <a:pt x="461356" y="1234039"/>
                </a:cubicBezTo>
                <a:cubicBezTo>
                  <a:pt x="443449" y="1146272"/>
                  <a:pt x="437129" y="1057446"/>
                  <a:pt x="445555" y="968621"/>
                </a:cubicBezTo>
                <a:cubicBezTo>
                  <a:pt x="449769" y="929495"/>
                  <a:pt x="462409" y="897771"/>
                  <a:pt x="496115" y="876622"/>
                </a:cubicBezTo>
                <a:cubicBezTo>
                  <a:pt x="523501" y="859703"/>
                  <a:pt x="549835" y="839612"/>
                  <a:pt x="577222" y="820578"/>
                </a:cubicBezTo>
                <a:cubicBezTo>
                  <a:pt x="581435" y="817405"/>
                  <a:pt x="639367" y="785682"/>
                  <a:pt x="638314" y="778281"/>
                </a:cubicBezTo>
                <a:cubicBezTo>
                  <a:pt x="635154" y="750787"/>
                  <a:pt x="644634" y="693685"/>
                  <a:pt x="614088" y="679938"/>
                </a:cubicBezTo>
                <a:cubicBezTo>
                  <a:pt x="609874" y="677823"/>
                  <a:pt x="565634" y="723293"/>
                  <a:pt x="547728" y="718006"/>
                </a:cubicBezTo>
                <a:cubicBezTo>
                  <a:pt x="476103" y="694742"/>
                  <a:pt x="516129" y="632353"/>
                  <a:pt x="470836" y="598515"/>
                </a:cubicBezTo>
                <a:cubicBezTo>
                  <a:pt x="462409" y="592170"/>
                  <a:pt x="482422" y="583710"/>
                  <a:pt x="479262" y="574193"/>
                </a:cubicBezTo>
                <a:cubicBezTo>
                  <a:pt x="475049" y="562562"/>
                  <a:pt x="455036" y="576308"/>
                  <a:pt x="452930" y="564676"/>
                </a:cubicBezTo>
                <a:cubicBezTo>
                  <a:pt x="451876" y="560447"/>
                  <a:pt x="453982" y="517091"/>
                  <a:pt x="447663" y="518149"/>
                </a:cubicBezTo>
                <a:cubicBezTo>
                  <a:pt x="436076" y="519206"/>
                  <a:pt x="391836" y="520264"/>
                  <a:pt x="394996" y="504401"/>
                </a:cubicBezTo>
                <a:cubicBezTo>
                  <a:pt x="408690" y="428265"/>
                  <a:pt x="485582" y="374336"/>
                  <a:pt x="452930" y="302430"/>
                </a:cubicBezTo>
                <a:cubicBezTo>
                  <a:pt x="421330" y="233695"/>
                  <a:pt x="448716" y="131123"/>
                  <a:pt x="511916" y="89883"/>
                </a:cubicBezTo>
                <a:cubicBezTo>
                  <a:pt x="529822" y="58159"/>
                  <a:pt x="546675" y="31724"/>
                  <a:pt x="615141" y="19034"/>
                </a:cubicBezTo>
                <a:cubicBezTo>
                  <a:pt x="634101" y="15861"/>
                  <a:pt x="695195" y="0"/>
                  <a:pt x="71415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404471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5A0FAE94-9C0C-4625-B58C-3E94C93DEB56}"/>
              </a:ext>
            </a:extLst>
          </p:cNvPr>
          <p:cNvSpPr/>
          <p:nvPr/>
        </p:nvSpPr>
        <p:spPr>
          <a:xfrm rot="10800000" flipV="1">
            <a:off x="2810703" y="6377477"/>
            <a:ext cx="1148872" cy="368424"/>
          </a:xfrm>
          <a:prstGeom prst="ellipse">
            <a:avLst/>
          </a:prstGeom>
          <a:solidFill>
            <a:schemeClr val="tx1">
              <a:alpha val="81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98CF46C5-1C50-4B62-AFF1-A3B01A8EBB12}"/>
              </a:ext>
            </a:extLst>
          </p:cNvPr>
          <p:cNvSpPr/>
          <p:nvPr/>
        </p:nvSpPr>
        <p:spPr>
          <a:xfrm rot="10800000">
            <a:off x="0" y="-1"/>
            <a:ext cx="12192000" cy="4748427"/>
          </a:xfrm>
          <a:custGeom>
            <a:avLst/>
            <a:gdLst>
              <a:gd name="connsiteX0" fmla="*/ 12192000 w 12192000"/>
              <a:gd name="connsiteY0" fmla="*/ 4521164 h 4521164"/>
              <a:gd name="connsiteX1" fmla="*/ 0 w 12192000"/>
              <a:gd name="connsiteY1" fmla="*/ 4521164 h 4521164"/>
              <a:gd name="connsiteX2" fmla="*/ 0 w 12192000"/>
              <a:gd name="connsiteY2" fmla="*/ 2244860 h 4521164"/>
              <a:gd name="connsiteX3" fmla="*/ 10428 w 12192000"/>
              <a:gd name="connsiteY3" fmla="*/ 2244860 h 4521164"/>
              <a:gd name="connsiteX4" fmla="*/ 10428 w 12192000"/>
              <a:gd name="connsiteY4" fmla="*/ 209087 h 4521164"/>
              <a:gd name="connsiteX5" fmla="*/ 1313554 w 12192000"/>
              <a:gd name="connsiteY5" fmla="*/ 102 h 4521164"/>
              <a:gd name="connsiteX6" fmla="*/ 3127327 w 12192000"/>
              <a:gd name="connsiteY6" fmla="*/ 376275 h 4521164"/>
              <a:gd name="connsiteX7" fmla="*/ 6996708 w 12192000"/>
              <a:gd name="connsiteY7" fmla="*/ 1115556 h 4521164"/>
              <a:gd name="connsiteX8" fmla="*/ 11688332 w 12192000"/>
              <a:gd name="connsiteY8" fmla="*/ 1414230 h 4521164"/>
              <a:gd name="connsiteX9" fmla="*/ 12185026 w 12192000"/>
              <a:gd name="connsiteY9" fmla="*/ 1448189 h 4521164"/>
              <a:gd name="connsiteX10" fmla="*/ 12185026 w 12192000"/>
              <a:gd name="connsiteY10" fmla="*/ 2244860 h 4521164"/>
              <a:gd name="connsiteX11" fmla="*/ 12192000 w 12192000"/>
              <a:gd name="connsiteY11" fmla="*/ 2244860 h 452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21164">
                <a:moveTo>
                  <a:pt x="12192000" y="4521164"/>
                </a:moveTo>
                <a:lnTo>
                  <a:pt x="0" y="4521164"/>
                </a:lnTo>
                <a:lnTo>
                  <a:pt x="0" y="2244860"/>
                </a:lnTo>
                <a:lnTo>
                  <a:pt x="10428" y="2244860"/>
                </a:lnTo>
                <a:lnTo>
                  <a:pt x="10428" y="209087"/>
                </a:lnTo>
                <a:cubicBezTo>
                  <a:pt x="171343" y="163807"/>
                  <a:pt x="645715" y="5327"/>
                  <a:pt x="1313554" y="102"/>
                </a:cubicBezTo>
                <a:cubicBezTo>
                  <a:pt x="1823270" y="-3380"/>
                  <a:pt x="2445534" y="81955"/>
                  <a:pt x="3127327" y="376275"/>
                </a:cubicBezTo>
                <a:cubicBezTo>
                  <a:pt x="4803439" y="1101624"/>
                  <a:pt x="4916916" y="1371562"/>
                  <a:pt x="6996708" y="1115556"/>
                </a:cubicBezTo>
                <a:cubicBezTo>
                  <a:pt x="9076499" y="859550"/>
                  <a:pt x="11059558" y="1371562"/>
                  <a:pt x="11688332" y="1414230"/>
                </a:cubicBezTo>
                <a:cubicBezTo>
                  <a:pt x="12185026" y="1448189"/>
                  <a:pt x="12162703" y="1446448"/>
                  <a:pt x="12185026" y="1448189"/>
                </a:cubicBezTo>
                <a:lnTo>
                  <a:pt x="12185026" y="2244860"/>
                </a:lnTo>
                <a:lnTo>
                  <a:pt x="12192000" y="224486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0000"/>
            </a:schemeClr>
          </a:solidFill>
          <a:ln w="934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" name="Graphic 40">
            <a:extLst>
              <a:ext uri="{FF2B5EF4-FFF2-40B4-BE49-F238E27FC236}">
                <a16:creationId xmlns:a16="http://schemas.microsoft.com/office/drawing/2014/main" xmlns="" id="{0B9C2D69-AF31-4E2E-8B44-FA5F1866DFE5}"/>
              </a:ext>
            </a:extLst>
          </p:cNvPr>
          <p:cNvGrpSpPr/>
          <p:nvPr/>
        </p:nvGrpSpPr>
        <p:grpSpPr>
          <a:xfrm>
            <a:off x="4351867" y="4074857"/>
            <a:ext cx="2011847" cy="2005599"/>
            <a:chOff x="4562475" y="1900237"/>
            <a:chExt cx="2011847" cy="2005599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D167427B-4FDF-4CBE-91F6-37E8B6CF9B7C}"/>
                </a:ext>
              </a:extLst>
            </p:cNvPr>
            <p:cNvSpPr/>
            <p:nvPr/>
          </p:nvSpPr>
          <p:spPr>
            <a:xfrm>
              <a:off x="5355293" y="3535385"/>
              <a:ext cx="6248" cy="6248"/>
            </a:xfrm>
            <a:custGeom>
              <a:avLst/>
              <a:gdLst>
                <a:gd name="connsiteX0" fmla="*/ 3174 w 6247"/>
                <a:gd name="connsiteY0" fmla="*/ 3071 h 6247"/>
                <a:gd name="connsiteX1" fmla="*/ 3174 w 6247"/>
                <a:gd name="connsiteY1" fmla="*/ 3071 h 6247"/>
                <a:gd name="connsiteX2" fmla="*/ 3174 w 6247"/>
                <a:gd name="connsiteY2" fmla="*/ 3071 h 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7" h="6247">
                  <a:moveTo>
                    <a:pt x="3174" y="3071"/>
                  </a:moveTo>
                  <a:cubicBezTo>
                    <a:pt x="2549" y="11818"/>
                    <a:pt x="5048" y="6195"/>
                    <a:pt x="3174" y="3071"/>
                  </a:cubicBezTo>
                  <a:lnTo>
                    <a:pt x="3174" y="3071"/>
                  </a:lnTo>
                  <a:close/>
                </a:path>
              </a:pathLst>
            </a:custGeom>
            <a:solidFill>
              <a:srgbClr val="0000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D5A267C2-B27E-4E84-903B-C920FBF6CEE3}"/>
                </a:ext>
              </a:extLst>
            </p:cNvPr>
            <p:cNvSpPr/>
            <p:nvPr/>
          </p:nvSpPr>
          <p:spPr>
            <a:xfrm>
              <a:off x="5877000" y="3509095"/>
              <a:ext cx="62480" cy="68728"/>
            </a:xfrm>
            <a:custGeom>
              <a:avLst/>
              <a:gdLst>
                <a:gd name="connsiteX0" fmla="*/ 61279 w 62479"/>
                <a:gd name="connsiteY0" fmla="*/ 37482 h 68727"/>
                <a:gd name="connsiteX1" fmla="*/ 58155 w 62479"/>
                <a:gd name="connsiteY1" fmla="*/ 59350 h 68727"/>
                <a:gd name="connsiteX2" fmla="*/ 9421 w 62479"/>
                <a:gd name="connsiteY2" fmla="*/ 69972 h 68727"/>
                <a:gd name="connsiteX3" fmla="*/ 4422 w 62479"/>
                <a:gd name="connsiteY3" fmla="*/ 63099 h 68727"/>
                <a:gd name="connsiteX4" fmla="*/ 3173 w 62479"/>
                <a:gd name="connsiteY4" fmla="*/ 11866 h 68727"/>
                <a:gd name="connsiteX5" fmla="*/ 8171 w 62479"/>
                <a:gd name="connsiteY5" fmla="*/ 3119 h 68727"/>
                <a:gd name="connsiteX6" fmla="*/ 11920 w 62479"/>
                <a:gd name="connsiteY6" fmla="*/ 11241 h 68727"/>
                <a:gd name="connsiteX7" fmla="*/ 15669 w 62479"/>
                <a:gd name="connsiteY7" fmla="*/ 38107 h 68727"/>
                <a:gd name="connsiteX8" fmla="*/ 55656 w 62479"/>
                <a:gd name="connsiteY8" fmla="*/ 44980 h 68727"/>
                <a:gd name="connsiteX9" fmla="*/ 61279 w 62479"/>
                <a:gd name="connsiteY9" fmla="*/ 37482 h 6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479" h="68727">
                  <a:moveTo>
                    <a:pt x="61279" y="37482"/>
                  </a:moveTo>
                  <a:cubicBezTo>
                    <a:pt x="68776" y="47479"/>
                    <a:pt x="65028" y="53102"/>
                    <a:pt x="58155" y="59350"/>
                  </a:cubicBezTo>
                  <a:cubicBezTo>
                    <a:pt x="43784" y="71846"/>
                    <a:pt x="26290" y="68722"/>
                    <a:pt x="9421" y="69972"/>
                  </a:cubicBezTo>
                  <a:cubicBezTo>
                    <a:pt x="4422" y="70597"/>
                    <a:pt x="4422" y="66848"/>
                    <a:pt x="4422" y="63099"/>
                  </a:cubicBezTo>
                  <a:cubicBezTo>
                    <a:pt x="4422" y="46230"/>
                    <a:pt x="3797" y="29360"/>
                    <a:pt x="3173" y="11866"/>
                  </a:cubicBezTo>
                  <a:cubicBezTo>
                    <a:pt x="3173" y="8117"/>
                    <a:pt x="1923" y="2494"/>
                    <a:pt x="8171" y="3119"/>
                  </a:cubicBezTo>
                  <a:cubicBezTo>
                    <a:pt x="13169" y="3119"/>
                    <a:pt x="11920" y="8117"/>
                    <a:pt x="11920" y="11241"/>
                  </a:cubicBezTo>
                  <a:cubicBezTo>
                    <a:pt x="11920" y="20613"/>
                    <a:pt x="12545" y="29360"/>
                    <a:pt x="15669" y="38107"/>
                  </a:cubicBezTo>
                  <a:cubicBezTo>
                    <a:pt x="23791" y="58101"/>
                    <a:pt x="41285" y="61225"/>
                    <a:pt x="55656" y="44980"/>
                  </a:cubicBezTo>
                  <a:cubicBezTo>
                    <a:pt x="56905" y="43106"/>
                    <a:pt x="58780" y="40606"/>
                    <a:pt x="61279" y="37482"/>
                  </a:cubicBezTo>
                  <a:close/>
                </a:path>
              </a:pathLst>
            </a:custGeom>
            <a:solidFill>
              <a:srgbClr val="F5F5F5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ACC1C264-E228-42D8-98E5-FCCB85B6FA1C}"/>
                </a:ext>
              </a:extLst>
            </p:cNvPr>
            <p:cNvSpPr/>
            <p:nvPr/>
          </p:nvSpPr>
          <p:spPr>
            <a:xfrm>
              <a:off x="5033625" y="3011180"/>
              <a:ext cx="1362058" cy="899708"/>
            </a:xfrm>
            <a:custGeom>
              <a:avLst/>
              <a:gdLst>
                <a:gd name="connsiteX0" fmla="*/ 487288 w 1362057"/>
                <a:gd name="connsiteY0" fmla="*/ 897155 h 899707"/>
                <a:gd name="connsiteX1" fmla="*/ 462297 w 1362057"/>
                <a:gd name="connsiteY1" fmla="*/ 894031 h 899707"/>
                <a:gd name="connsiteX2" fmla="*/ 300474 w 1362057"/>
                <a:gd name="connsiteY2" fmla="*/ 868415 h 899707"/>
                <a:gd name="connsiteX3" fmla="*/ 7444 w 1362057"/>
                <a:gd name="connsiteY3" fmla="*/ 746579 h 899707"/>
                <a:gd name="connsiteX4" fmla="*/ 3071 w 1362057"/>
                <a:gd name="connsiteY4" fmla="*/ 743455 h 899707"/>
                <a:gd name="connsiteX5" fmla="*/ 150523 w 1362057"/>
                <a:gd name="connsiteY5" fmla="*/ 714715 h 899707"/>
                <a:gd name="connsiteX6" fmla="*/ 567263 w 1362057"/>
                <a:gd name="connsiteY6" fmla="*/ 549768 h 899707"/>
                <a:gd name="connsiteX7" fmla="*/ 862167 w 1362057"/>
                <a:gd name="connsiteY7" fmla="*/ 324216 h 899707"/>
                <a:gd name="connsiteX8" fmla="*/ 1081471 w 1362057"/>
                <a:gd name="connsiteY8" fmla="*/ 13692 h 899707"/>
                <a:gd name="connsiteX9" fmla="*/ 1084595 w 1362057"/>
                <a:gd name="connsiteY9" fmla="*/ 14942 h 899707"/>
                <a:gd name="connsiteX10" fmla="*/ 1234546 w 1362057"/>
                <a:gd name="connsiteY10" fmla="*/ 34310 h 899707"/>
                <a:gd name="connsiteX11" fmla="*/ 1315770 w 1362057"/>
                <a:gd name="connsiteY11" fmla="*/ 3071 h 899707"/>
                <a:gd name="connsiteX12" fmla="*/ 1358881 w 1362057"/>
                <a:gd name="connsiteY12" fmla="*/ 218001 h 899707"/>
                <a:gd name="connsiteX13" fmla="*/ 1356381 w 1362057"/>
                <a:gd name="connsiteY13" fmla="*/ 350458 h 899707"/>
                <a:gd name="connsiteX14" fmla="*/ 1310146 w 1362057"/>
                <a:gd name="connsiteY14" fmla="*/ 515404 h 899707"/>
                <a:gd name="connsiteX15" fmla="*/ 1298900 w 1362057"/>
                <a:gd name="connsiteY15" fmla="*/ 546019 h 899707"/>
                <a:gd name="connsiteX16" fmla="*/ 1147074 w 1362057"/>
                <a:gd name="connsiteY16" fmla="*/ 689723 h 899707"/>
                <a:gd name="connsiteX17" fmla="*/ 874663 w 1362057"/>
                <a:gd name="connsiteY17" fmla="*/ 838424 h 899707"/>
                <a:gd name="connsiteX18" fmla="*/ 609124 w 1362057"/>
                <a:gd name="connsiteY18" fmla="*/ 894656 h 899707"/>
                <a:gd name="connsiteX19" fmla="*/ 590380 w 1362057"/>
                <a:gd name="connsiteY19" fmla="*/ 897155 h 899707"/>
                <a:gd name="connsiteX20" fmla="*/ 487288 w 1362057"/>
                <a:gd name="connsiteY20" fmla="*/ 897155 h 89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2057" h="899707">
                  <a:moveTo>
                    <a:pt x="487288" y="897155"/>
                  </a:moveTo>
                  <a:cubicBezTo>
                    <a:pt x="479166" y="894031"/>
                    <a:pt x="470419" y="894656"/>
                    <a:pt x="462297" y="894031"/>
                  </a:cubicBezTo>
                  <a:cubicBezTo>
                    <a:pt x="407314" y="890283"/>
                    <a:pt x="353582" y="881535"/>
                    <a:pt x="300474" y="868415"/>
                  </a:cubicBezTo>
                  <a:cubicBezTo>
                    <a:pt x="196133" y="843423"/>
                    <a:pt x="98665" y="802811"/>
                    <a:pt x="7444" y="746579"/>
                  </a:cubicBezTo>
                  <a:cubicBezTo>
                    <a:pt x="6195" y="745330"/>
                    <a:pt x="4320" y="744705"/>
                    <a:pt x="3071" y="743455"/>
                  </a:cubicBezTo>
                  <a:cubicBezTo>
                    <a:pt x="52430" y="735958"/>
                    <a:pt x="101789" y="726586"/>
                    <a:pt x="150523" y="714715"/>
                  </a:cubicBezTo>
                  <a:cubicBezTo>
                    <a:pt x="296725" y="678476"/>
                    <a:pt x="436055" y="624119"/>
                    <a:pt x="567263" y="549768"/>
                  </a:cubicBezTo>
                  <a:cubicBezTo>
                    <a:pt x="675977" y="487913"/>
                    <a:pt x="774695" y="413562"/>
                    <a:pt x="862167" y="324216"/>
                  </a:cubicBezTo>
                  <a:cubicBezTo>
                    <a:pt x="952138" y="232996"/>
                    <a:pt x="1025239" y="129280"/>
                    <a:pt x="1081471" y="13692"/>
                  </a:cubicBezTo>
                  <a:cubicBezTo>
                    <a:pt x="1082720" y="14317"/>
                    <a:pt x="1083345" y="14317"/>
                    <a:pt x="1084595" y="14942"/>
                  </a:cubicBezTo>
                  <a:cubicBezTo>
                    <a:pt x="1132704" y="35560"/>
                    <a:pt x="1182688" y="43682"/>
                    <a:pt x="1234546" y="34310"/>
                  </a:cubicBezTo>
                  <a:cubicBezTo>
                    <a:pt x="1263912" y="29312"/>
                    <a:pt x="1290153" y="18066"/>
                    <a:pt x="1315770" y="3071"/>
                  </a:cubicBezTo>
                  <a:cubicBezTo>
                    <a:pt x="1338262" y="73048"/>
                    <a:pt x="1353257" y="144900"/>
                    <a:pt x="1358881" y="218001"/>
                  </a:cubicBezTo>
                  <a:cubicBezTo>
                    <a:pt x="1362005" y="262361"/>
                    <a:pt x="1362005" y="306097"/>
                    <a:pt x="1356381" y="350458"/>
                  </a:cubicBezTo>
                  <a:cubicBezTo>
                    <a:pt x="1348884" y="407939"/>
                    <a:pt x="1333889" y="462921"/>
                    <a:pt x="1310146" y="515404"/>
                  </a:cubicBezTo>
                  <a:cubicBezTo>
                    <a:pt x="1305773" y="525401"/>
                    <a:pt x="1300775" y="535398"/>
                    <a:pt x="1298900" y="546019"/>
                  </a:cubicBezTo>
                  <a:cubicBezTo>
                    <a:pt x="1253290" y="599127"/>
                    <a:pt x="1202681" y="647237"/>
                    <a:pt x="1147074" y="689723"/>
                  </a:cubicBezTo>
                  <a:cubicBezTo>
                    <a:pt x="1063976" y="753452"/>
                    <a:pt x="973381" y="802811"/>
                    <a:pt x="874663" y="838424"/>
                  </a:cubicBezTo>
                  <a:cubicBezTo>
                    <a:pt x="789066" y="869040"/>
                    <a:pt x="700344" y="888408"/>
                    <a:pt x="609124" y="894656"/>
                  </a:cubicBezTo>
                  <a:cubicBezTo>
                    <a:pt x="602876" y="895281"/>
                    <a:pt x="596003" y="894031"/>
                    <a:pt x="590380" y="897155"/>
                  </a:cubicBezTo>
                  <a:cubicBezTo>
                    <a:pt x="555391" y="897155"/>
                    <a:pt x="521028" y="897155"/>
                    <a:pt x="487288" y="897155"/>
                  </a:cubicBezTo>
                  <a:close/>
                </a:path>
              </a:pathLst>
            </a:custGeom>
            <a:solidFill>
              <a:srgbClr val="FE00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55F174B6-11A6-43A6-BFB0-90DAAF0D60D8}"/>
                </a:ext>
              </a:extLst>
            </p:cNvPr>
            <p:cNvSpPr/>
            <p:nvPr/>
          </p:nvSpPr>
          <p:spPr>
            <a:xfrm>
              <a:off x="6328830" y="2806871"/>
              <a:ext cx="243671" cy="749757"/>
            </a:xfrm>
            <a:custGeom>
              <a:avLst/>
              <a:gdLst>
                <a:gd name="connsiteX0" fmla="*/ 244867 w 243670"/>
                <a:gd name="connsiteY0" fmla="*/ 149273 h 749756"/>
                <a:gd name="connsiteX1" fmla="*/ 242993 w 243670"/>
                <a:gd name="connsiteY1" fmla="*/ 156771 h 749756"/>
                <a:gd name="connsiteX2" fmla="*/ 29937 w 243670"/>
                <a:gd name="connsiteY2" fmla="*/ 717839 h 749756"/>
                <a:gd name="connsiteX3" fmla="*/ 3071 w 243670"/>
                <a:gd name="connsiteY3" fmla="*/ 750328 h 749756"/>
                <a:gd name="connsiteX4" fmla="*/ 14317 w 243670"/>
                <a:gd name="connsiteY4" fmla="*/ 719713 h 749756"/>
                <a:gd name="connsiteX5" fmla="*/ 60552 w 243670"/>
                <a:gd name="connsiteY5" fmla="*/ 554767 h 749756"/>
                <a:gd name="connsiteX6" fmla="*/ 63051 w 243670"/>
                <a:gd name="connsiteY6" fmla="*/ 422310 h 749756"/>
                <a:gd name="connsiteX7" fmla="*/ 19940 w 243670"/>
                <a:gd name="connsiteY7" fmla="*/ 207379 h 749756"/>
                <a:gd name="connsiteX8" fmla="*/ 113660 w 243670"/>
                <a:gd name="connsiteY8" fmla="*/ 96790 h 749756"/>
                <a:gd name="connsiteX9" fmla="*/ 141775 w 243670"/>
                <a:gd name="connsiteY9" fmla="*/ 3071 h 749756"/>
                <a:gd name="connsiteX10" fmla="*/ 237994 w 243670"/>
                <a:gd name="connsiteY10" fmla="*/ 63676 h 749756"/>
                <a:gd name="connsiteX11" fmla="*/ 244867 w 243670"/>
                <a:gd name="connsiteY11" fmla="*/ 68050 h 749756"/>
                <a:gd name="connsiteX12" fmla="*/ 244867 w 243670"/>
                <a:gd name="connsiteY12" fmla="*/ 149273 h 74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670" h="749756">
                  <a:moveTo>
                    <a:pt x="244867" y="149273"/>
                  </a:moveTo>
                  <a:cubicBezTo>
                    <a:pt x="241743" y="151148"/>
                    <a:pt x="242993" y="154272"/>
                    <a:pt x="242993" y="156771"/>
                  </a:cubicBezTo>
                  <a:cubicBezTo>
                    <a:pt x="228622" y="365453"/>
                    <a:pt x="158645" y="552892"/>
                    <a:pt x="29937" y="717839"/>
                  </a:cubicBezTo>
                  <a:cubicBezTo>
                    <a:pt x="21190" y="729085"/>
                    <a:pt x="13067" y="740331"/>
                    <a:pt x="3071" y="750328"/>
                  </a:cubicBezTo>
                  <a:cubicBezTo>
                    <a:pt x="4945" y="739707"/>
                    <a:pt x="9943" y="729710"/>
                    <a:pt x="14317" y="719713"/>
                  </a:cubicBezTo>
                  <a:cubicBezTo>
                    <a:pt x="38059" y="666605"/>
                    <a:pt x="53054" y="611623"/>
                    <a:pt x="60552" y="554767"/>
                  </a:cubicBezTo>
                  <a:cubicBezTo>
                    <a:pt x="66175" y="511031"/>
                    <a:pt x="66800" y="466670"/>
                    <a:pt x="63051" y="422310"/>
                  </a:cubicBezTo>
                  <a:cubicBezTo>
                    <a:pt x="57428" y="348583"/>
                    <a:pt x="41808" y="277357"/>
                    <a:pt x="19940" y="207379"/>
                  </a:cubicBezTo>
                  <a:cubicBezTo>
                    <a:pt x="61802" y="179263"/>
                    <a:pt x="92417" y="142400"/>
                    <a:pt x="113660" y="96790"/>
                  </a:cubicBezTo>
                  <a:cubicBezTo>
                    <a:pt x="127405" y="66800"/>
                    <a:pt x="136152" y="34935"/>
                    <a:pt x="141775" y="3071"/>
                  </a:cubicBezTo>
                  <a:cubicBezTo>
                    <a:pt x="176764" y="18691"/>
                    <a:pt x="209254" y="38059"/>
                    <a:pt x="237994" y="63676"/>
                  </a:cubicBezTo>
                  <a:cubicBezTo>
                    <a:pt x="239869" y="65550"/>
                    <a:pt x="241743" y="68050"/>
                    <a:pt x="244867" y="68050"/>
                  </a:cubicBezTo>
                  <a:cubicBezTo>
                    <a:pt x="244867" y="94916"/>
                    <a:pt x="244867" y="122407"/>
                    <a:pt x="244867" y="149273"/>
                  </a:cubicBezTo>
                  <a:close/>
                </a:path>
              </a:pathLst>
            </a:custGeom>
            <a:solidFill>
              <a:srgbClr val="01FE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C219138A-AE2C-4FA9-B39D-02A3738DC638}"/>
                </a:ext>
              </a:extLst>
            </p:cNvPr>
            <p:cNvSpPr/>
            <p:nvPr/>
          </p:nvSpPr>
          <p:spPr>
            <a:xfrm>
              <a:off x="6095156" y="2048992"/>
              <a:ext cx="481094" cy="824732"/>
            </a:xfrm>
            <a:custGeom>
              <a:avLst/>
              <a:gdLst>
                <a:gd name="connsiteX0" fmla="*/ 478541 w 481093"/>
                <a:gd name="connsiteY0" fmla="*/ 825304 h 824732"/>
                <a:gd name="connsiteX1" fmla="*/ 471668 w 481093"/>
                <a:gd name="connsiteY1" fmla="*/ 820930 h 824732"/>
                <a:gd name="connsiteX2" fmla="*/ 375450 w 481093"/>
                <a:gd name="connsiteY2" fmla="*/ 760325 h 824732"/>
                <a:gd name="connsiteX3" fmla="*/ 372326 w 481093"/>
                <a:gd name="connsiteY3" fmla="*/ 621620 h 824732"/>
                <a:gd name="connsiteX4" fmla="*/ 167392 w 481093"/>
                <a:gd name="connsiteY4" fmla="*/ 318593 h 824732"/>
                <a:gd name="connsiteX5" fmla="*/ 146149 w 481093"/>
                <a:gd name="connsiteY5" fmla="*/ 225498 h 824732"/>
                <a:gd name="connsiteX6" fmla="*/ 76172 w 481093"/>
                <a:gd name="connsiteY6" fmla="*/ 84294 h 824732"/>
                <a:gd name="connsiteX7" fmla="*/ 4945 w 481093"/>
                <a:gd name="connsiteY7" fmla="*/ 9319 h 824732"/>
                <a:gd name="connsiteX8" fmla="*/ 3071 w 481093"/>
                <a:gd name="connsiteY8" fmla="*/ 3071 h 824732"/>
                <a:gd name="connsiteX9" fmla="*/ 3695 w 481093"/>
                <a:gd name="connsiteY9" fmla="*/ 3071 h 824732"/>
                <a:gd name="connsiteX10" fmla="*/ 27438 w 481093"/>
                <a:gd name="connsiteY10" fmla="*/ 17441 h 824732"/>
                <a:gd name="connsiteX11" fmla="*/ 426683 w 481093"/>
                <a:gd name="connsiteY11" fmla="*/ 538522 h 824732"/>
                <a:gd name="connsiteX12" fmla="*/ 471044 w 481093"/>
                <a:gd name="connsiteY12" fmla="*/ 734708 h 824732"/>
                <a:gd name="connsiteX13" fmla="*/ 477292 w 481093"/>
                <a:gd name="connsiteY13" fmla="*/ 800937 h 824732"/>
                <a:gd name="connsiteX14" fmla="*/ 479166 w 481093"/>
                <a:gd name="connsiteY14" fmla="*/ 806560 h 824732"/>
                <a:gd name="connsiteX15" fmla="*/ 478541 w 481093"/>
                <a:gd name="connsiteY15" fmla="*/ 825304 h 8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1093" h="824732">
                  <a:moveTo>
                    <a:pt x="478541" y="825304"/>
                  </a:moveTo>
                  <a:cubicBezTo>
                    <a:pt x="475417" y="825304"/>
                    <a:pt x="473543" y="822805"/>
                    <a:pt x="471668" y="820930"/>
                  </a:cubicBezTo>
                  <a:cubicBezTo>
                    <a:pt x="442928" y="795938"/>
                    <a:pt x="410438" y="775945"/>
                    <a:pt x="375450" y="760325"/>
                  </a:cubicBezTo>
                  <a:cubicBezTo>
                    <a:pt x="382323" y="714090"/>
                    <a:pt x="381698" y="667230"/>
                    <a:pt x="372326" y="621620"/>
                  </a:cubicBezTo>
                  <a:cubicBezTo>
                    <a:pt x="346084" y="492287"/>
                    <a:pt x="282355" y="388571"/>
                    <a:pt x="167392" y="318593"/>
                  </a:cubicBezTo>
                  <a:cubicBezTo>
                    <a:pt x="163643" y="286729"/>
                    <a:pt x="156146" y="256114"/>
                    <a:pt x="146149" y="225498"/>
                  </a:cubicBezTo>
                  <a:cubicBezTo>
                    <a:pt x="129904" y="174890"/>
                    <a:pt x="106162" y="128030"/>
                    <a:pt x="76172" y="84294"/>
                  </a:cubicBezTo>
                  <a:cubicBezTo>
                    <a:pt x="56803" y="55554"/>
                    <a:pt x="37434" y="26188"/>
                    <a:pt x="4945" y="9319"/>
                  </a:cubicBezTo>
                  <a:cubicBezTo>
                    <a:pt x="4320" y="7444"/>
                    <a:pt x="3695" y="4945"/>
                    <a:pt x="3071" y="3071"/>
                  </a:cubicBezTo>
                  <a:cubicBezTo>
                    <a:pt x="3071" y="3071"/>
                    <a:pt x="3695" y="3071"/>
                    <a:pt x="3695" y="3071"/>
                  </a:cubicBezTo>
                  <a:cubicBezTo>
                    <a:pt x="12443" y="6195"/>
                    <a:pt x="19940" y="12443"/>
                    <a:pt x="27438" y="17441"/>
                  </a:cubicBezTo>
                  <a:cubicBezTo>
                    <a:pt x="219250" y="146149"/>
                    <a:pt x="352332" y="319843"/>
                    <a:pt x="426683" y="538522"/>
                  </a:cubicBezTo>
                  <a:cubicBezTo>
                    <a:pt x="448551" y="602251"/>
                    <a:pt x="462921" y="667855"/>
                    <a:pt x="471044" y="734708"/>
                  </a:cubicBezTo>
                  <a:cubicBezTo>
                    <a:pt x="473543" y="756576"/>
                    <a:pt x="475417" y="779069"/>
                    <a:pt x="477292" y="800937"/>
                  </a:cubicBezTo>
                  <a:cubicBezTo>
                    <a:pt x="477292" y="802811"/>
                    <a:pt x="476042" y="805310"/>
                    <a:pt x="479166" y="806560"/>
                  </a:cubicBezTo>
                  <a:cubicBezTo>
                    <a:pt x="478541" y="812808"/>
                    <a:pt x="478541" y="819056"/>
                    <a:pt x="478541" y="825304"/>
                  </a:cubicBezTo>
                  <a:close/>
                </a:path>
              </a:pathLst>
            </a:custGeom>
            <a:solidFill>
              <a:srgbClr val="FE00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DA2C860B-E87B-4BD2-8558-02379D201062}"/>
                </a:ext>
              </a:extLst>
            </p:cNvPr>
            <p:cNvSpPr/>
            <p:nvPr/>
          </p:nvSpPr>
          <p:spPr>
            <a:xfrm>
              <a:off x="4560029" y="2568406"/>
              <a:ext cx="1555745" cy="1187115"/>
            </a:xfrm>
            <a:custGeom>
              <a:avLst/>
              <a:gdLst>
                <a:gd name="connsiteX0" fmla="*/ 1554442 w 1555745"/>
                <a:gd name="connsiteY0" fmla="*/ 457091 h 1187114"/>
                <a:gd name="connsiteX1" fmla="*/ 1335138 w 1555745"/>
                <a:gd name="connsiteY1" fmla="*/ 767615 h 1187114"/>
                <a:gd name="connsiteX2" fmla="*/ 1040234 w 1555745"/>
                <a:gd name="connsiteY2" fmla="*/ 993167 h 1187114"/>
                <a:gd name="connsiteX3" fmla="*/ 623494 w 1555745"/>
                <a:gd name="connsiteY3" fmla="*/ 1158113 h 1187114"/>
                <a:gd name="connsiteX4" fmla="*/ 476042 w 1555745"/>
                <a:gd name="connsiteY4" fmla="*/ 1186854 h 1187114"/>
                <a:gd name="connsiteX5" fmla="*/ 397942 w 1555745"/>
                <a:gd name="connsiteY5" fmla="*/ 1133122 h 1187114"/>
                <a:gd name="connsiteX6" fmla="*/ 88668 w 1555745"/>
                <a:gd name="connsiteY6" fmla="*/ 740749 h 1187114"/>
                <a:gd name="connsiteX7" fmla="*/ 30562 w 1555745"/>
                <a:gd name="connsiteY7" fmla="*/ 568305 h 1187114"/>
                <a:gd name="connsiteX8" fmla="*/ 14942 w 1555745"/>
                <a:gd name="connsiteY8" fmla="*/ 488331 h 1187114"/>
                <a:gd name="connsiteX9" fmla="*/ 6819 w 1555745"/>
                <a:gd name="connsiteY9" fmla="*/ 418978 h 1187114"/>
                <a:gd name="connsiteX10" fmla="*/ 3071 w 1555745"/>
                <a:gd name="connsiteY10" fmla="*/ 383990 h 1187114"/>
                <a:gd name="connsiteX11" fmla="*/ 3071 w 1555745"/>
                <a:gd name="connsiteY11" fmla="*/ 287771 h 1187114"/>
                <a:gd name="connsiteX12" fmla="*/ 4945 w 1555745"/>
                <a:gd name="connsiteY12" fmla="*/ 262779 h 1187114"/>
                <a:gd name="connsiteX13" fmla="*/ 13067 w 1555745"/>
                <a:gd name="connsiteY13" fmla="*/ 252158 h 1187114"/>
                <a:gd name="connsiteX14" fmla="*/ 61802 w 1555745"/>
                <a:gd name="connsiteY14" fmla="*/ 225291 h 1187114"/>
                <a:gd name="connsiteX15" fmla="*/ 341711 w 1555745"/>
                <a:gd name="connsiteY15" fmla="*/ 104081 h 1187114"/>
                <a:gd name="connsiteX16" fmla="*/ 762824 w 1555745"/>
                <a:gd name="connsiteY16" fmla="*/ 15359 h 1187114"/>
                <a:gd name="connsiteX17" fmla="*/ 935893 w 1555745"/>
                <a:gd name="connsiteY17" fmla="*/ 3488 h 1187114"/>
                <a:gd name="connsiteX18" fmla="*/ 1187061 w 1555745"/>
                <a:gd name="connsiteY18" fmla="*/ 17859 h 1187114"/>
                <a:gd name="connsiteX19" fmla="*/ 1313270 w 1555745"/>
                <a:gd name="connsiteY19" fmla="*/ 42226 h 1187114"/>
                <a:gd name="connsiteX20" fmla="*/ 1323267 w 1555745"/>
                <a:gd name="connsiteY20" fmla="*/ 154064 h 1187114"/>
                <a:gd name="connsiteX21" fmla="*/ 1554442 w 1555745"/>
                <a:gd name="connsiteY21" fmla="*/ 457091 h 118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5745" h="1187114">
                  <a:moveTo>
                    <a:pt x="1554442" y="457091"/>
                  </a:moveTo>
                  <a:cubicBezTo>
                    <a:pt x="1498210" y="572679"/>
                    <a:pt x="1425109" y="675770"/>
                    <a:pt x="1335138" y="767615"/>
                  </a:cubicBezTo>
                  <a:cubicBezTo>
                    <a:pt x="1247667" y="856961"/>
                    <a:pt x="1148324" y="931312"/>
                    <a:pt x="1040234" y="993167"/>
                  </a:cubicBezTo>
                  <a:cubicBezTo>
                    <a:pt x="909027" y="1067518"/>
                    <a:pt x="769697" y="1121875"/>
                    <a:pt x="623494" y="1158113"/>
                  </a:cubicBezTo>
                  <a:cubicBezTo>
                    <a:pt x="574760" y="1169985"/>
                    <a:pt x="525401" y="1179357"/>
                    <a:pt x="476042" y="1186854"/>
                  </a:cubicBezTo>
                  <a:cubicBezTo>
                    <a:pt x="448551" y="1170609"/>
                    <a:pt x="422934" y="1152490"/>
                    <a:pt x="397942" y="1133122"/>
                  </a:cubicBezTo>
                  <a:cubicBezTo>
                    <a:pt x="261737" y="1028156"/>
                    <a:pt x="158645" y="897573"/>
                    <a:pt x="88668" y="740749"/>
                  </a:cubicBezTo>
                  <a:cubicBezTo>
                    <a:pt x="63676" y="685142"/>
                    <a:pt x="44932" y="627661"/>
                    <a:pt x="30562" y="568305"/>
                  </a:cubicBezTo>
                  <a:cubicBezTo>
                    <a:pt x="24314" y="542063"/>
                    <a:pt x="19315" y="515197"/>
                    <a:pt x="14942" y="488331"/>
                  </a:cubicBezTo>
                  <a:cubicBezTo>
                    <a:pt x="11193" y="465213"/>
                    <a:pt x="8694" y="442721"/>
                    <a:pt x="6819" y="418978"/>
                  </a:cubicBezTo>
                  <a:cubicBezTo>
                    <a:pt x="6195" y="407107"/>
                    <a:pt x="4320" y="395861"/>
                    <a:pt x="3071" y="383990"/>
                  </a:cubicBezTo>
                  <a:cubicBezTo>
                    <a:pt x="3071" y="352125"/>
                    <a:pt x="3071" y="319636"/>
                    <a:pt x="3071" y="287771"/>
                  </a:cubicBezTo>
                  <a:cubicBezTo>
                    <a:pt x="3071" y="279649"/>
                    <a:pt x="6195" y="270901"/>
                    <a:pt x="4945" y="262779"/>
                  </a:cubicBezTo>
                  <a:cubicBezTo>
                    <a:pt x="5570" y="257156"/>
                    <a:pt x="8694" y="254657"/>
                    <a:pt x="13067" y="252158"/>
                  </a:cubicBezTo>
                  <a:cubicBezTo>
                    <a:pt x="29312" y="243410"/>
                    <a:pt x="45557" y="234038"/>
                    <a:pt x="61802" y="225291"/>
                  </a:cubicBezTo>
                  <a:cubicBezTo>
                    <a:pt x="152397" y="177807"/>
                    <a:pt x="244242" y="134071"/>
                    <a:pt x="341711" y="104081"/>
                  </a:cubicBezTo>
                  <a:cubicBezTo>
                    <a:pt x="479166" y="61594"/>
                    <a:pt x="619746" y="31604"/>
                    <a:pt x="762824" y="15359"/>
                  </a:cubicBezTo>
                  <a:cubicBezTo>
                    <a:pt x="820305" y="9111"/>
                    <a:pt x="877787" y="4738"/>
                    <a:pt x="935893" y="3488"/>
                  </a:cubicBezTo>
                  <a:cubicBezTo>
                    <a:pt x="1020240" y="1614"/>
                    <a:pt x="1103963" y="5987"/>
                    <a:pt x="1187061" y="17859"/>
                  </a:cubicBezTo>
                  <a:cubicBezTo>
                    <a:pt x="1229548" y="24107"/>
                    <a:pt x="1271409" y="31604"/>
                    <a:pt x="1313270" y="42226"/>
                  </a:cubicBezTo>
                  <a:cubicBezTo>
                    <a:pt x="1312021" y="79713"/>
                    <a:pt x="1314520" y="117826"/>
                    <a:pt x="1323267" y="154064"/>
                  </a:cubicBezTo>
                  <a:cubicBezTo>
                    <a:pt x="1357006" y="288396"/>
                    <a:pt x="1426984" y="394611"/>
                    <a:pt x="1554442" y="457091"/>
                  </a:cubicBezTo>
                  <a:close/>
                </a:path>
              </a:pathLst>
            </a:custGeom>
            <a:solidFill>
              <a:srgbClr val="007FFE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2F3287DC-F0E9-4A81-9948-6ACD6729B763}"/>
                </a:ext>
              </a:extLst>
            </p:cNvPr>
            <p:cNvSpPr/>
            <p:nvPr/>
          </p:nvSpPr>
          <p:spPr>
            <a:xfrm>
              <a:off x="4562528" y="1963356"/>
              <a:ext cx="1424538" cy="868468"/>
            </a:xfrm>
            <a:custGeom>
              <a:avLst/>
              <a:gdLst>
                <a:gd name="connsiteX0" fmla="*/ 1311396 w 1424537"/>
                <a:gd name="connsiteY0" fmla="*/ 646651 h 868468"/>
                <a:gd name="connsiteX1" fmla="*/ 1185187 w 1424537"/>
                <a:gd name="connsiteY1" fmla="*/ 622284 h 868468"/>
                <a:gd name="connsiteX2" fmla="*/ 934018 w 1424537"/>
                <a:gd name="connsiteY2" fmla="*/ 607914 h 868468"/>
                <a:gd name="connsiteX3" fmla="*/ 760950 w 1424537"/>
                <a:gd name="connsiteY3" fmla="*/ 619785 h 868468"/>
                <a:gd name="connsiteX4" fmla="*/ 339836 w 1424537"/>
                <a:gd name="connsiteY4" fmla="*/ 708506 h 868468"/>
                <a:gd name="connsiteX5" fmla="*/ 59927 w 1424537"/>
                <a:gd name="connsiteY5" fmla="*/ 829716 h 868468"/>
                <a:gd name="connsiteX6" fmla="*/ 11193 w 1424537"/>
                <a:gd name="connsiteY6" fmla="*/ 856583 h 868468"/>
                <a:gd name="connsiteX7" fmla="*/ 3071 w 1424537"/>
                <a:gd name="connsiteY7" fmla="*/ 867204 h 868468"/>
                <a:gd name="connsiteX8" fmla="*/ 40558 w 1424537"/>
                <a:gd name="connsiteY8" fmla="*/ 656648 h 868468"/>
                <a:gd name="connsiteX9" fmla="*/ 298600 w 1424537"/>
                <a:gd name="connsiteY9" fmla="*/ 226787 h 868468"/>
                <a:gd name="connsiteX10" fmla="*/ 626618 w 1424537"/>
                <a:gd name="connsiteY10" fmla="*/ 9983 h 868468"/>
                <a:gd name="connsiteX11" fmla="*/ 640989 w 1424537"/>
                <a:gd name="connsiteY11" fmla="*/ 3735 h 868468"/>
                <a:gd name="connsiteX12" fmla="*/ 646612 w 1424537"/>
                <a:gd name="connsiteY12" fmla="*/ 3110 h 868468"/>
                <a:gd name="connsiteX13" fmla="*/ 814682 w 1424537"/>
                <a:gd name="connsiteY13" fmla="*/ 21854 h 868468"/>
                <a:gd name="connsiteX14" fmla="*/ 1095216 w 1424537"/>
                <a:gd name="connsiteY14" fmla="*/ 135567 h 868468"/>
                <a:gd name="connsiteX15" fmla="*/ 1425109 w 1424537"/>
                <a:gd name="connsiteY15" fmla="*/ 409228 h 868468"/>
                <a:gd name="connsiteX16" fmla="*/ 1348259 w 1424537"/>
                <a:gd name="connsiteY16" fmla="*/ 502948 h 868468"/>
                <a:gd name="connsiteX17" fmla="*/ 1311396 w 1424537"/>
                <a:gd name="connsiteY17" fmla="*/ 646651 h 8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4537" h="868468">
                  <a:moveTo>
                    <a:pt x="1311396" y="646651"/>
                  </a:moveTo>
                  <a:cubicBezTo>
                    <a:pt x="1270159" y="636029"/>
                    <a:pt x="1227673" y="627907"/>
                    <a:pt x="1185187" y="622284"/>
                  </a:cubicBezTo>
                  <a:cubicBezTo>
                    <a:pt x="1102089" y="610413"/>
                    <a:pt x="1017741" y="606039"/>
                    <a:pt x="934018" y="607914"/>
                  </a:cubicBezTo>
                  <a:cubicBezTo>
                    <a:pt x="875912" y="609163"/>
                    <a:pt x="818431" y="613537"/>
                    <a:pt x="760950" y="619785"/>
                  </a:cubicBezTo>
                  <a:cubicBezTo>
                    <a:pt x="617871" y="636029"/>
                    <a:pt x="477292" y="666020"/>
                    <a:pt x="339836" y="708506"/>
                  </a:cubicBezTo>
                  <a:cubicBezTo>
                    <a:pt x="242368" y="738496"/>
                    <a:pt x="149898" y="782232"/>
                    <a:pt x="59927" y="829716"/>
                  </a:cubicBezTo>
                  <a:cubicBezTo>
                    <a:pt x="43682" y="838464"/>
                    <a:pt x="27438" y="847836"/>
                    <a:pt x="11193" y="856583"/>
                  </a:cubicBezTo>
                  <a:cubicBezTo>
                    <a:pt x="6195" y="859082"/>
                    <a:pt x="3071" y="862206"/>
                    <a:pt x="3071" y="867204"/>
                  </a:cubicBezTo>
                  <a:cubicBezTo>
                    <a:pt x="7444" y="795353"/>
                    <a:pt x="21190" y="725375"/>
                    <a:pt x="40558" y="656648"/>
                  </a:cubicBezTo>
                  <a:cubicBezTo>
                    <a:pt x="88668" y="490452"/>
                    <a:pt x="176139" y="347998"/>
                    <a:pt x="298600" y="226787"/>
                  </a:cubicBezTo>
                  <a:cubicBezTo>
                    <a:pt x="393569" y="133068"/>
                    <a:pt x="502908" y="60591"/>
                    <a:pt x="626618" y="9983"/>
                  </a:cubicBezTo>
                  <a:cubicBezTo>
                    <a:pt x="631617" y="8108"/>
                    <a:pt x="635990" y="6234"/>
                    <a:pt x="640989" y="3735"/>
                  </a:cubicBezTo>
                  <a:cubicBezTo>
                    <a:pt x="642863" y="3735"/>
                    <a:pt x="644737" y="3110"/>
                    <a:pt x="646612" y="3110"/>
                  </a:cubicBezTo>
                  <a:cubicBezTo>
                    <a:pt x="703468" y="2485"/>
                    <a:pt x="759075" y="9358"/>
                    <a:pt x="814682" y="21854"/>
                  </a:cubicBezTo>
                  <a:cubicBezTo>
                    <a:pt x="914025" y="44971"/>
                    <a:pt x="1007120" y="84333"/>
                    <a:pt x="1095216" y="135567"/>
                  </a:cubicBezTo>
                  <a:cubicBezTo>
                    <a:pt x="1220176" y="208043"/>
                    <a:pt x="1330140" y="299888"/>
                    <a:pt x="1425109" y="409228"/>
                  </a:cubicBezTo>
                  <a:cubicBezTo>
                    <a:pt x="1391995" y="434220"/>
                    <a:pt x="1366378" y="465460"/>
                    <a:pt x="1348259" y="502948"/>
                  </a:cubicBezTo>
                  <a:cubicBezTo>
                    <a:pt x="1325142" y="548558"/>
                    <a:pt x="1314520" y="596667"/>
                    <a:pt x="1311396" y="646651"/>
                  </a:cubicBezTo>
                  <a:close/>
                </a:path>
              </a:pathLst>
            </a:custGeom>
            <a:solidFill>
              <a:srgbClr val="FEFE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0E0F4D50-A093-4C60-996B-EC64F3F09735}"/>
                </a:ext>
              </a:extLst>
            </p:cNvPr>
            <p:cNvSpPr/>
            <p:nvPr/>
          </p:nvSpPr>
          <p:spPr>
            <a:xfrm>
              <a:off x="5198542" y="1897216"/>
              <a:ext cx="1062155" cy="474846"/>
            </a:xfrm>
            <a:custGeom>
              <a:avLst/>
              <a:gdLst>
                <a:gd name="connsiteX0" fmla="*/ 788470 w 1062155"/>
                <a:gd name="connsiteY0" fmla="*/ 475993 h 474845"/>
                <a:gd name="connsiteX1" fmla="*/ 458577 w 1062155"/>
                <a:gd name="connsiteY1" fmla="*/ 202332 h 474845"/>
                <a:gd name="connsiteX2" fmla="*/ 178043 w 1062155"/>
                <a:gd name="connsiteY2" fmla="*/ 88619 h 474845"/>
                <a:gd name="connsiteX3" fmla="*/ 9973 w 1062155"/>
                <a:gd name="connsiteY3" fmla="*/ 69875 h 474845"/>
                <a:gd name="connsiteX4" fmla="*/ 4350 w 1062155"/>
                <a:gd name="connsiteY4" fmla="*/ 70499 h 474845"/>
                <a:gd name="connsiteX5" fmla="*/ 6849 w 1062155"/>
                <a:gd name="connsiteY5" fmla="*/ 66751 h 474845"/>
                <a:gd name="connsiteX6" fmla="*/ 120562 w 1062155"/>
                <a:gd name="connsiteY6" fmla="*/ 31762 h 474845"/>
                <a:gd name="connsiteX7" fmla="*/ 414841 w 1062155"/>
                <a:gd name="connsiteY7" fmla="*/ 4896 h 474845"/>
                <a:gd name="connsiteX8" fmla="*/ 873443 w 1062155"/>
                <a:gd name="connsiteY8" fmla="*/ 145475 h 474845"/>
                <a:gd name="connsiteX9" fmla="*/ 900309 w 1062155"/>
                <a:gd name="connsiteY9" fmla="*/ 161720 h 474845"/>
                <a:gd name="connsiteX10" fmla="*/ 971536 w 1062155"/>
                <a:gd name="connsiteY10" fmla="*/ 236696 h 474845"/>
                <a:gd name="connsiteX11" fmla="*/ 1041513 w 1062155"/>
                <a:gd name="connsiteY11" fmla="*/ 377900 h 474845"/>
                <a:gd name="connsiteX12" fmla="*/ 1062756 w 1062155"/>
                <a:gd name="connsiteY12" fmla="*/ 470995 h 474845"/>
                <a:gd name="connsiteX13" fmla="*/ 1029017 w 1062155"/>
                <a:gd name="connsiteY13" fmla="*/ 454750 h 474845"/>
                <a:gd name="connsiteX14" fmla="*/ 864695 w 1062155"/>
                <a:gd name="connsiteY14" fmla="*/ 439755 h 474845"/>
                <a:gd name="connsiteX15" fmla="*/ 788470 w 1062155"/>
                <a:gd name="connsiteY15" fmla="*/ 475993 h 47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2155" h="474845">
                  <a:moveTo>
                    <a:pt x="788470" y="475993"/>
                  </a:moveTo>
                  <a:cubicBezTo>
                    <a:pt x="694126" y="366029"/>
                    <a:pt x="584162" y="274808"/>
                    <a:pt x="458577" y="202332"/>
                  </a:cubicBezTo>
                  <a:cubicBezTo>
                    <a:pt x="370481" y="151098"/>
                    <a:pt x="277386" y="111736"/>
                    <a:pt x="178043" y="88619"/>
                  </a:cubicBezTo>
                  <a:cubicBezTo>
                    <a:pt x="123061" y="76123"/>
                    <a:pt x="66829" y="69250"/>
                    <a:pt x="9973" y="69875"/>
                  </a:cubicBezTo>
                  <a:cubicBezTo>
                    <a:pt x="8098" y="69875"/>
                    <a:pt x="6224" y="69875"/>
                    <a:pt x="4350" y="70499"/>
                  </a:cubicBezTo>
                  <a:cubicBezTo>
                    <a:pt x="601" y="66126"/>
                    <a:pt x="6224" y="67376"/>
                    <a:pt x="6849" y="66751"/>
                  </a:cubicBezTo>
                  <a:cubicBezTo>
                    <a:pt x="43712" y="53005"/>
                    <a:pt x="81825" y="41134"/>
                    <a:pt x="120562" y="31762"/>
                  </a:cubicBezTo>
                  <a:cubicBezTo>
                    <a:pt x="217406" y="8645"/>
                    <a:pt x="315499" y="-1352"/>
                    <a:pt x="414841" y="4896"/>
                  </a:cubicBezTo>
                  <a:cubicBezTo>
                    <a:pt x="579163" y="14893"/>
                    <a:pt x="732238" y="61128"/>
                    <a:pt x="873443" y="145475"/>
                  </a:cubicBezTo>
                  <a:cubicBezTo>
                    <a:pt x="882190" y="151098"/>
                    <a:pt x="891562" y="156097"/>
                    <a:pt x="900309" y="161720"/>
                  </a:cubicBezTo>
                  <a:cubicBezTo>
                    <a:pt x="932798" y="178589"/>
                    <a:pt x="951542" y="207955"/>
                    <a:pt x="971536" y="236696"/>
                  </a:cubicBezTo>
                  <a:cubicBezTo>
                    <a:pt x="1001526" y="280431"/>
                    <a:pt x="1025268" y="327291"/>
                    <a:pt x="1041513" y="377900"/>
                  </a:cubicBezTo>
                  <a:cubicBezTo>
                    <a:pt x="1051510" y="408515"/>
                    <a:pt x="1059007" y="439130"/>
                    <a:pt x="1062756" y="470995"/>
                  </a:cubicBezTo>
                  <a:cubicBezTo>
                    <a:pt x="1051510" y="465371"/>
                    <a:pt x="1040263" y="459748"/>
                    <a:pt x="1029017" y="454750"/>
                  </a:cubicBezTo>
                  <a:cubicBezTo>
                    <a:pt x="975909" y="432257"/>
                    <a:pt x="920927" y="425384"/>
                    <a:pt x="864695" y="439755"/>
                  </a:cubicBezTo>
                  <a:cubicBezTo>
                    <a:pt x="837829" y="447252"/>
                    <a:pt x="812213" y="460373"/>
                    <a:pt x="788470" y="475993"/>
                  </a:cubicBezTo>
                  <a:close/>
                </a:path>
              </a:pathLst>
            </a:custGeom>
            <a:solidFill>
              <a:srgbClr val="7F017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2E267242-1CDD-4989-8738-372B476DB2F9}"/>
                </a:ext>
              </a:extLst>
            </p:cNvPr>
            <p:cNvSpPr/>
            <p:nvPr/>
          </p:nvSpPr>
          <p:spPr>
            <a:xfrm>
              <a:off x="4559471" y="2853106"/>
              <a:ext cx="6248" cy="99968"/>
            </a:xfrm>
            <a:custGeom>
              <a:avLst/>
              <a:gdLst>
                <a:gd name="connsiteX0" fmla="*/ 4254 w 6247"/>
                <a:gd name="connsiteY0" fmla="*/ 3071 h 99967"/>
                <a:gd name="connsiteX1" fmla="*/ 4254 w 6247"/>
                <a:gd name="connsiteY1" fmla="*/ 99289 h 99967"/>
                <a:gd name="connsiteX2" fmla="*/ 4254 w 6247"/>
                <a:gd name="connsiteY2" fmla="*/ 3071 h 9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7" h="99967">
                  <a:moveTo>
                    <a:pt x="4254" y="3071"/>
                  </a:moveTo>
                  <a:cubicBezTo>
                    <a:pt x="4254" y="34935"/>
                    <a:pt x="4254" y="67425"/>
                    <a:pt x="4254" y="99289"/>
                  </a:cubicBezTo>
                  <a:cubicBezTo>
                    <a:pt x="3004" y="67425"/>
                    <a:pt x="2379" y="34935"/>
                    <a:pt x="4254" y="3071"/>
                  </a:cubicBezTo>
                  <a:close/>
                </a:path>
              </a:pathLst>
            </a:custGeom>
            <a:solidFill>
              <a:srgbClr val="FEFE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5556179A-7B0D-4170-AB85-C82F4B2B4340}"/>
                </a:ext>
              </a:extLst>
            </p:cNvPr>
            <p:cNvSpPr/>
            <p:nvPr/>
          </p:nvSpPr>
          <p:spPr>
            <a:xfrm>
              <a:off x="6093282" y="2047118"/>
              <a:ext cx="6248" cy="6248"/>
            </a:xfrm>
            <a:custGeom>
              <a:avLst/>
              <a:gdLst>
                <a:gd name="connsiteX0" fmla="*/ 4320 w 6247"/>
                <a:gd name="connsiteY0" fmla="*/ 5570 h 6247"/>
                <a:gd name="connsiteX1" fmla="*/ 3071 w 6247"/>
                <a:gd name="connsiteY1" fmla="*/ 3695 h 6247"/>
                <a:gd name="connsiteX2" fmla="*/ 3695 w 6247"/>
                <a:gd name="connsiteY2" fmla="*/ 3071 h 6247"/>
                <a:gd name="connsiteX3" fmla="*/ 4320 w 6247"/>
                <a:gd name="connsiteY3" fmla="*/ 5570 h 6247"/>
                <a:gd name="connsiteX4" fmla="*/ 4320 w 6247"/>
                <a:gd name="connsiteY4" fmla="*/ 5570 h 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6247">
                  <a:moveTo>
                    <a:pt x="4320" y="5570"/>
                  </a:moveTo>
                  <a:cubicBezTo>
                    <a:pt x="3071" y="5570"/>
                    <a:pt x="3071" y="4945"/>
                    <a:pt x="3071" y="3695"/>
                  </a:cubicBezTo>
                  <a:cubicBezTo>
                    <a:pt x="3071" y="3695"/>
                    <a:pt x="3695" y="3071"/>
                    <a:pt x="3695" y="3071"/>
                  </a:cubicBezTo>
                  <a:cubicBezTo>
                    <a:pt x="3695" y="3695"/>
                    <a:pt x="4320" y="4320"/>
                    <a:pt x="4320" y="5570"/>
                  </a:cubicBezTo>
                  <a:cubicBezTo>
                    <a:pt x="4945" y="5570"/>
                    <a:pt x="4320" y="5570"/>
                    <a:pt x="4320" y="5570"/>
                  </a:cubicBezTo>
                  <a:close/>
                </a:path>
              </a:pathLst>
            </a:custGeom>
            <a:solidFill>
              <a:srgbClr val="FE00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7014EF27-A304-4ABD-8829-EE491C065D63}"/>
                </a:ext>
              </a:extLst>
            </p:cNvPr>
            <p:cNvSpPr/>
            <p:nvPr/>
          </p:nvSpPr>
          <p:spPr>
            <a:xfrm>
              <a:off x="5870552" y="2326375"/>
              <a:ext cx="606053" cy="724765"/>
            </a:xfrm>
            <a:custGeom>
              <a:avLst/>
              <a:gdLst>
                <a:gd name="connsiteX0" fmla="*/ 116461 w 606053"/>
                <a:gd name="connsiteY0" fmla="*/ 46833 h 724764"/>
                <a:gd name="connsiteX1" fmla="*/ 193311 w 606053"/>
                <a:gd name="connsiteY1" fmla="*/ 10595 h 724764"/>
                <a:gd name="connsiteX2" fmla="*/ 357632 w 606053"/>
                <a:gd name="connsiteY2" fmla="*/ 25590 h 724764"/>
                <a:gd name="connsiteX3" fmla="*/ 391371 w 606053"/>
                <a:gd name="connsiteY3" fmla="*/ 41835 h 724764"/>
                <a:gd name="connsiteX4" fmla="*/ 596305 w 606053"/>
                <a:gd name="connsiteY4" fmla="*/ 344862 h 724764"/>
                <a:gd name="connsiteX5" fmla="*/ 599429 w 606053"/>
                <a:gd name="connsiteY5" fmla="*/ 483567 h 724764"/>
                <a:gd name="connsiteX6" fmla="*/ 571313 w 606053"/>
                <a:gd name="connsiteY6" fmla="*/ 577286 h 724764"/>
                <a:gd name="connsiteX7" fmla="*/ 477593 w 606053"/>
                <a:gd name="connsiteY7" fmla="*/ 687875 h 724764"/>
                <a:gd name="connsiteX8" fmla="*/ 396370 w 606053"/>
                <a:gd name="connsiteY8" fmla="*/ 719115 h 724764"/>
                <a:gd name="connsiteX9" fmla="*/ 246418 w 606053"/>
                <a:gd name="connsiteY9" fmla="*/ 699746 h 724764"/>
                <a:gd name="connsiteX10" fmla="*/ 243295 w 606053"/>
                <a:gd name="connsiteY10" fmla="*/ 698497 h 724764"/>
                <a:gd name="connsiteX11" fmla="*/ 13369 w 606053"/>
                <a:gd name="connsiteY11" fmla="*/ 395470 h 724764"/>
                <a:gd name="connsiteX12" fmla="*/ 3372 w 606053"/>
                <a:gd name="connsiteY12" fmla="*/ 283632 h 724764"/>
                <a:gd name="connsiteX13" fmla="*/ 39611 w 606053"/>
                <a:gd name="connsiteY13" fmla="*/ 140553 h 724764"/>
                <a:gd name="connsiteX14" fmla="*/ 116461 w 606053"/>
                <a:gd name="connsiteY14" fmla="*/ 46833 h 7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6053" h="724764">
                  <a:moveTo>
                    <a:pt x="116461" y="46833"/>
                  </a:moveTo>
                  <a:cubicBezTo>
                    <a:pt x="140203" y="30589"/>
                    <a:pt x="165195" y="18093"/>
                    <a:pt x="193311" y="10595"/>
                  </a:cubicBezTo>
                  <a:cubicBezTo>
                    <a:pt x="250167" y="-3775"/>
                    <a:pt x="304525" y="3098"/>
                    <a:pt x="357632" y="25590"/>
                  </a:cubicBezTo>
                  <a:cubicBezTo>
                    <a:pt x="368879" y="30589"/>
                    <a:pt x="380125" y="36212"/>
                    <a:pt x="391371" y="41835"/>
                  </a:cubicBezTo>
                  <a:cubicBezTo>
                    <a:pt x="505709" y="111812"/>
                    <a:pt x="569439" y="215529"/>
                    <a:pt x="596305" y="344862"/>
                  </a:cubicBezTo>
                  <a:cubicBezTo>
                    <a:pt x="605677" y="391097"/>
                    <a:pt x="606926" y="437332"/>
                    <a:pt x="599429" y="483567"/>
                  </a:cubicBezTo>
                  <a:cubicBezTo>
                    <a:pt x="593806" y="516056"/>
                    <a:pt x="585683" y="547296"/>
                    <a:pt x="571313" y="577286"/>
                  </a:cubicBezTo>
                  <a:cubicBezTo>
                    <a:pt x="550070" y="622896"/>
                    <a:pt x="519455" y="660384"/>
                    <a:pt x="477593" y="687875"/>
                  </a:cubicBezTo>
                  <a:cubicBezTo>
                    <a:pt x="452601" y="702870"/>
                    <a:pt x="425735" y="714117"/>
                    <a:pt x="396370" y="719115"/>
                  </a:cubicBezTo>
                  <a:cubicBezTo>
                    <a:pt x="344512" y="728487"/>
                    <a:pt x="294528" y="720365"/>
                    <a:pt x="246418" y="699746"/>
                  </a:cubicBezTo>
                  <a:cubicBezTo>
                    <a:pt x="245169" y="699122"/>
                    <a:pt x="244544" y="699122"/>
                    <a:pt x="243295" y="698497"/>
                  </a:cubicBezTo>
                  <a:cubicBezTo>
                    <a:pt x="115836" y="636017"/>
                    <a:pt x="45859" y="529802"/>
                    <a:pt x="13369" y="395470"/>
                  </a:cubicBezTo>
                  <a:cubicBezTo>
                    <a:pt x="4622" y="358607"/>
                    <a:pt x="2123" y="321119"/>
                    <a:pt x="3372" y="283632"/>
                  </a:cubicBezTo>
                  <a:cubicBezTo>
                    <a:pt x="6496" y="233648"/>
                    <a:pt x="16493" y="185538"/>
                    <a:pt x="39611" y="140553"/>
                  </a:cubicBezTo>
                  <a:cubicBezTo>
                    <a:pt x="58354" y="103690"/>
                    <a:pt x="83971" y="72450"/>
                    <a:pt x="116461" y="46833"/>
                  </a:cubicBezTo>
                  <a:close/>
                </a:path>
              </a:pathLst>
            </a:custGeom>
            <a:solidFill>
              <a:srgbClr val="FEFEFE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2E265DB5-D26F-43D3-90F7-C9DF641E3B43}"/>
              </a:ext>
            </a:extLst>
          </p:cNvPr>
          <p:cNvSpPr/>
          <p:nvPr/>
        </p:nvSpPr>
        <p:spPr>
          <a:xfrm rot="10800000">
            <a:off x="0" y="-1"/>
            <a:ext cx="12192000" cy="4661763"/>
          </a:xfrm>
          <a:custGeom>
            <a:avLst/>
            <a:gdLst>
              <a:gd name="connsiteX0" fmla="*/ 12192000 w 12192000"/>
              <a:gd name="connsiteY0" fmla="*/ 4498091 h 4498091"/>
              <a:gd name="connsiteX1" fmla="*/ 0 w 12192000"/>
              <a:gd name="connsiteY1" fmla="*/ 4498091 h 4498091"/>
              <a:gd name="connsiteX2" fmla="*/ 0 w 12192000"/>
              <a:gd name="connsiteY2" fmla="*/ 1604570 h 4498091"/>
              <a:gd name="connsiteX3" fmla="*/ 3262 w 12192000"/>
              <a:gd name="connsiteY3" fmla="*/ 1604570 h 4498091"/>
              <a:gd name="connsiteX4" fmla="*/ 3262 w 12192000"/>
              <a:gd name="connsiteY4" fmla="*/ 608056 h 4498091"/>
              <a:gd name="connsiteX5" fmla="*/ 3702744 w 12192000"/>
              <a:gd name="connsiteY5" fmla="*/ 340535 h 4498091"/>
              <a:gd name="connsiteX6" fmla="*/ 7267276 w 12192000"/>
              <a:gd name="connsiteY6" fmla="*/ 727154 h 4498091"/>
              <a:gd name="connsiteX7" fmla="*/ 10332028 w 12192000"/>
              <a:gd name="connsiteY7" fmla="*/ 321983 h 4498091"/>
              <a:gd name="connsiteX8" fmla="*/ 12185025 w 12192000"/>
              <a:gd name="connsiteY8" fmla="*/ 0 h 4498091"/>
              <a:gd name="connsiteX9" fmla="*/ 12185025 w 12192000"/>
              <a:gd name="connsiteY9" fmla="*/ 1604570 h 4498091"/>
              <a:gd name="connsiteX10" fmla="*/ 12192000 w 12192000"/>
              <a:gd name="connsiteY10" fmla="*/ 1604570 h 449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498091">
                <a:moveTo>
                  <a:pt x="12192000" y="4498091"/>
                </a:moveTo>
                <a:lnTo>
                  <a:pt x="0" y="4498091"/>
                </a:lnTo>
                <a:lnTo>
                  <a:pt x="0" y="1604570"/>
                </a:lnTo>
                <a:lnTo>
                  <a:pt x="3262" y="1604570"/>
                </a:lnTo>
                <a:lnTo>
                  <a:pt x="3262" y="608056"/>
                </a:lnTo>
                <a:cubicBezTo>
                  <a:pt x="780387" y="555989"/>
                  <a:pt x="2490989" y="438687"/>
                  <a:pt x="3702744" y="340535"/>
                </a:cubicBezTo>
                <a:cubicBezTo>
                  <a:pt x="5315625" y="210067"/>
                  <a:pt x="5944770" y="518285"/>
                  <a:pt x="7267276" y="727154"/>
                </a:cubicBezTo>
                <a:cubicBezTo>
                  <a:pt x="8589781" y="936623"/>
                  <a:pt x="9396686" y="622420"/>
                  <a:pt x="10332028" y="321983"/>
                </a:cubicBezTo>
                <a:cubicBezTo>
                  <a:pt x="11032834" y="96954"/>
                  <a:pt x="11550296" y="45485"/>
                  <a:pt x="12185025" y="0"/>
                </a:cubicBezTo>
                <a:lnTo>
                  <a:pt x="12185025" y="1604570"/>
                </a:lnTo>
                <a:lnTo>
                  <a:pt x="12192000" y="16045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0000"/>
            </a:schemeClr>
          </a:solidFill>
          <a:ln w="934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52338D3E-76C8-4CD8-82F3-D9B241D2B7D9}"/>
              </a:ext>
            </a:extLst>
          </p:cNvPr>
          <p:cNvSpPr/>
          <p:nvPr/>
        </p:nvSpPr>
        <p:spPr>
          <a:xfrm rot="10800000">
            <a:off x="-3587" y="3963"/>
            <a:ext cx="12195587" cy="3160252"/>
          </a:xfrm>
          <a:custGeom>
            <a:avLst/>
            <a:gdLst>
              <a:gd name="connsiteX0" fmla="*/ 12195587 w 12195587"/>
              <a:gd name="connsiteY0" fmla="*/ 3160252 h 3160252"/>
              <a:gd name="connsiteX1" fmla="*/ 3587 w 12195587"/>
              <a:gd name="connsiteY1" fmla="*/ 3160252 h 3160252"/>
              <a:gd name="connsiteX2" fmla="*/ 3587 w 12195587"/>
              <a:gd name="connsiteY2" fmla="*/ 1051140 h 3160252"/>
              <a:gd name="connsiteX3" fmla="*/ 0 w 12195587"/>
              <a:gd name="connsiteY3" fmla="*/ 1051140 h 3160252"/>
              <a:gd name="connsiteX4" fmla="*/ 0 w 12195587"/>
              <a:gd name="connsiteY4" fmla="*/ 244001 h 3160252"/>
              <a:gd name="connsiteX5" fmla="*/ 141276 w 12195587"/>
              <a:gd name="connsiteY5" fmla="*/ 253009 h 3160252"/>
              <a:gd name="connsiteX6" fmla="*/ 3002507 w 12195587"/>
              <a:gd name="connsiteY6" fmla="*/ 358197 h 3160252"/>
              <a:gd name="connsiteX7" fmla="*/ 7970293 w 12195587"/>
              <a:gd name="connsiteY7" fmla="*/ 253 h 3160252"/>
              <a:gd name="connsiteX8" fmla="*/ 11368585 w 12195587"/>
              <a:gd name="connsiteY8" fmla="*/ 422443 h 3160252"/>
              <a:gd name="connsiteX9" fmla="*/ 12082747 w 12195587"/>
              <a:gd name="connsiteY9" fmla="*/ 397347 h 3160252"/>
              <a:gd name="connsiteX10" fmla="*/ 12192000 w 12195587"/>
              <a:gd name="connsiteY10" fmla="*/ 385359 h 3160252"/>
              <a:gd name="connsiteX11" fmla="*/ 12192000 w 12195587"/>
              <a:gd name="connsiteY11" fmla="*/ 883948 h 3160252"/>
              <a:gd name="connsiteX12" fmla="*/ 12195587 w 12195587"/>
              <a:gd name="connsiteY12" fmla="*/ 883948 h 316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5587" h="3160252">
                <a:moveTo>
                  <a:pt x="12195587" y="3160252"/>
                </a:moveTo>
                <a:lnTo>
                  <a:pt x="3587" y="3160252"/>
                </a:lnTo>
                <a:lnTo>
                  <a:pt x="3587" y="1051140"/>
                </a:lnTo>
                <a:lnTo>
                  <a:pt x="0" y="1051140"/>
                </a:lnTo>
                <a:lnTo>
                  <a:pt x="0" y="244001"/>
                </a:lnTo>
                <a:lnTo>
                  <a:pt x="141276" y="253009"/>
                </a:lnTo>
                <a:cubicBezTo>
                  <a:pt x="866633" y="302269"/>
                  <a:pt x="1949924" y="385731"/>
                  <a:pt x="3002507" y="358197"/>
                </a:cubicBezTo>
                <a:cubicBezTo>
                  <a:pt x="4405953" y="321485"/>
                  <a:pt x="6575947" y="-10455"/>
                  <a:pt x="7970293" y="253"/>
                </a:cubicBezTo>
                <a:cubicBezTo>
                  <a:pt x="9364639" y="10960"/>
                  <a:pt x="10410967" y="394909"/>
                  <a:pt x="11368585" y="422443"/>
                </a:cubicBezTo>
                <a:cubicBezTo>
                  <a:pt x="11607989" y="429327"/>
                  <a:pt x="11849242" y="418237"/>
                  <a:pt x="12082747" y="397347"/>
                </a:cubicBezTo>
                <a:lnTo>
                  <a:pt x="12192000" y="385359"/>
                </a:lnTo>
                <a:lnTo>
                  <a:pt x="12192000" y="883948"/>
                </a:lnTo>
                <a:lnTo>
                  <a:pt x="12195587" y="8839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Freeform 31">
            <a:extLst>
              <a:ext uri="{FF2B5EF4-FFF2-40B4-BE49-F238E27FC236}">
                <a16:creationId xmlns:a16="http://schemas.microsoft.com/office/drawing/2014/main" xmlns="" id="{506A3E15-7E8B-4C5F-A67A-399BABF45C14}"/>
              </a:ext>
            </a:extLst>
          </p:cNvPr>
          <p:cNvSpPr>
            <a:spLocks noChangeAspect="1"/>
          </p:cNvSpPr>
          <p:nvPr/>
        </p:nvSpPr>
        <p:spPr>
          <a:xfrm flipH="1">
            <a:off x="535119" y="1868502"/>
            <a:ext cx="801436" cy="550669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44E169E9-0A41-4C3F-ABB9-56CFFB6996FF}"/>
              </a:ext>
            </a:extLst>
          </p:cNvPr>
          <p:cNvSpPr>
            <a:spLocks noChangeAspect="1"/>
          </p:cNvSpPr>
          <p:nvPr/>
        </p:nvSpPr>
        <p:spPr>
          <a:xfrm>
            <a:off x="7599480" y="176286"/>
            <a:ext cx="1761625" cy="926370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7" name="Freeform 33">
            <a:extLst>
              <a:ext uri="{FF2B5EF4-FFF2-40B4-BE49-F238E27FC236}">
                <a16:creationId xmlns:a16="http://schemas.microsoft.com/office/drawing/2014/main" xmlns="" id="{55AACBAD-8853-4F47-89D0-2B12F1FD3B71}"/>
              </a:ext>
            </a:extLst>
          </p:cNvPr>
          <p:cNvSpPr>
            <a:spLocks noChangeAspect="1"/>
          </p:cNvSpPr>
          <p:nvPr/>
        </p:nvSpPr>
        <p:spPr>
          <a:xfrm flipH="1">
            <a:off x="5012413" y="274670"/>
            <a:ext cx="1033795" cy="612226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AF59FD44-5923-4FAF-9A4F-5F89A8507BAA}"/>
              </a:ext>
            </a:extLst>
          </p:cNvPr>
          <p:cNvSpPr>
            <a:spLocks noChangeAspect="1"/>
          </p:cNvSpPr>
          <p:nvPr/>
        </p:nvSpPr>
        <p:spPr>
          <a:xfrm>
            <a:off x="10736316" y="1639370"/>
            <a:ext cx="1017550" cy="699162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8FD11CB1-047E-4A24-8CD0-CB523A53F36B}"/>
              </a:ext>
            </a:extLst>
          </p:cNvPr>
          <p:cNvSpPr/>
          <p:nvPr/>
        </p:nvSpPr>
        <p:spPr>
          <a:xfrm>
            <a:off x="7085366" y="1001547"/>
            <a:ext cx="4835416" cy="5140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>
              <a:solidFill>
                <a:schemeClr val="accent3"/>
              </a:solidFill>
            </a:endParaRPr>
          </a:p>
        </p:txBody>
      </p:sp>
      <p:grpSp>
        <p:nvGrpSpPr>
          <p:cNvPr id="3" name="Group 127">
            <a:extLst>
              <a:ext uri="{FF2B5EF4-FFF2-40B4-BE49-F238E27FC236}">
                <a16:creationId xmlns:a16="http://schemas.microsoft.com/office/drawing/2014/main" xmlns="" id="{8D52A383-1A2D-47A1-982F-D6C4849902DE}"/>
              </a:ext>
            </a:extLst>
          </p:cNvPr>
          <p:cNvGrpSpPr/>
          <p:nvPr/>
        </p:nvGrpSpPr>
        <p:grpSpPr>
          <a:xfrm>
            <a:off x="-62675" y="3095391"/>
            <a:ext cx="3020485" cy="3395372"/>
            <a:chOff x="1182871" y="2776621"/>
            <a:chExt cx="3473700" cy="3904838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7A0E67CA-F35B-43EF-B49D-EB818C6AA903}"/>
                </a:ext>
              </a:extLst>
            </p:cNvPr>
            <p:cNvSpPr/>
            <p:nvPr/>
          </p:nvSpPr>
          <p:spPr>
            <a:xfrm rot="20440996">
              <a:off x="3261164" y="3023859"/>
              <a:ext cx="111462" cy="3657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77">
              <a:extLst>
                <a:ext uri="{FF2B5EF4-FFF2-40B4-BE49-F238E27FC236}">
                  <a16:creationId xmlns:a16="http://schemas.microsoft.com/office/drawing/2014/main" xmlns="" id="{AABF721C-1F32-4C42-A736-E3C344057A60}"/>
                </a:ext>
              </a:extLst>
            </p:cNvPr>
            <p:cNvGrpSpPr/>
            <p:nvPr/>
          </p:nvGrpSpPr>
          <p:grpSpPr>
            <a:xfrm>
              <a:off x="1182871" y="2776621"/>
              <a:ext cx="3473700" cy="1582768"/>
              <a:chOff x="1848834" y="2804151"/>
              <a:chExt cx="4093246" cy="1865060"/>
            </a:xfrm>
          </p:grpSpPr>
          <p:grpSp>
            <p:nvGrpSpPr>
              <p:cNvPr id="5" name="Graphic 84">
                <a:extLst>
                  <a:ext uri="{FF2B5EF4-FFF2-40B4-BE49-F238E27FC236}">
                    <a16:creationId xmlns:a16="http://schemas.microsoft.com/office/drawing/2014/main" xmlns="" id="{E15893A1-D1ED-4482-95D9-0A58E1C2E098}"/>
                  </a:ext>
                </a:extLst>
              </p:cNvPr>
              <p:cNvGrpSpPr/>
              <p:nvPr/>
            </p:nvGrpSpPr>
            <p:grpSpPr>
              <a:xfrm rot="20194412">
                <a:off x="1848834" y="2804151"/>
                <a:ext cx="4093246" cy="1865060"/>
                <a:chOff x="1327299" y="3316042"/>
                <a:chExt cx="854170" cy="389197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xmlns="" id="{C0F8EC86-6058-4D55-9321-1A397FC60C9A}"/>
                    </a:ext>
                  </a:extLst>
                </p:cNvPr>
                <p:cNvSpPr/>
                <p:nvPr/>
              </p:nvSpPr>
              <p:spPr>
                <a:xfrm>
                  <a:off x="1337927" y="3331028"/>
                  <a:ext cx="407689" cy="374211"/>
                </a:xfrm>
                <a:custGeom>
                  <a:avLst/>
                  <a:gdLst>
                    <a:gd name="connsiteX0" fmla="*/ 213912 w 419100"/>
                    <a:gd name="connsiteY0" fmla="*/ 353854 h 381000"/>
                    <a:gd name="connsiteX1" fmla="*/ 186290 w 419100"/>
                    <a:gd name="connsiteY1" fmla="*/ 337661 h 381000"/>
                    <a:gd name="connsiteX2" fmla="*/ 91040 w 419100"/>
                    <a:gd name="connsiteY2" fmla="*/ 297656 h 381000"/>
                    <a:gd name="connsiteX3" fmla="*/ 20555 w 419100"/>
                    <a:gd name="connsiteY3" fmla="*/ 281464 h 381000"/>
                    <a:gd name="connsiteX4" fmla="*/ 14840 w 419100"/>
                    <a:gd name="connsiteY4" fmla="*/ 281464 h 381000"/>
                    <a:gd name="connsiteX5" fmla="*/ 9125 w 419100"/>
                    <a:gd name="connsiteY5" fmla="*/ 280511 h 381000"/>
                    <a:gd name="connsiteX6" fmla="*/ 8172 w 419100"/>
                    <a:gd name="connsiteY6" fmla="*/ 276701 h 381000"/>
                    <a:gd name="connsiteX7" fmla="*/ 8172 w 419100"/>
                    <a:gd name="connsiteY7" fmla="*/ 276701 h 381000"/>
                    <a:gd name="connsiteX8" fmla="*/ 10077 w 419100"/>
                    <a:gd name="connsiteY8" fmla="*/ 274796 h 381000"/>
                    <a:gd name="connsiteX9" fmla="*/ 10077 w 419100"/>
                    <a:gd name="connsiteY9" fmla="*/ 274796 h 381000"/>
                    <a:gd name="connsiteX10" fmla="*/ 10077 w 419100"/>
                    <a:gd name="connsiteY10" fmla="*/ 274796 h 381000"/>
                    <a:gd name="connsiteX11" fmla="*/ 11030 w 419100"/>
                    <a:gd name="connsiteY11" fmla="*/ 272891 h 381000"/>
                    <a:gd name="connsiteX12" fmla="*/ 11030 w 419100"/>
                    <a:gd name="connsiteY12" fmla="*/ 272891 h 381000"/>
                    <a:gd name="connsiteX13" fmla="*/ 14840 w 419100"/>
                    <a:gd name="connsiteY13" fmla="*/ 269081 h 381000"/>
                    <a:gd name="connsiteX14" fmla="*/ 57702 w 419100"/>
                    <a:gd name="connsiteY14" fmla="*/ 219551 h 381000"/>
                    <a:gd name="connsiteX15" fmla="*/ 127235 w 419100"/>
                    <a:gd name="connsiteY15" fmla="*/ 155734 h 381000"/>
                    <a:gd name="connsiteX16" fmla="*/ 262490 w 419100"/>
                    <a:gd name="connsiteY16" fmla="*/ 83344 h 381000"/>
                    <a:gd name="connsiteX17" fmla="*/ 310115 w 419100"/>
                    <a:gd name="connsiteY17" fmla="*/ 63341 h 381000"/>
                    <a:gd name="connsiteX18" fmla="*/ 382505 w 419100"/>
                    <a:gd name="connsiteY18" fmla="*/ 46196 h 381000"/>
                    <a:gd name="connsiteX19" fmla="*/ 390125 w 419100"/>
                    <a:gd name="connsiteY19" fmla="*/ 43339 h 381000"/>
                    <a:gd name="connsiteX20" fmla="*/ 231057 w 419100"/>
                    <a:gd name="connsiteY20" fmla="*/ 47149 h 381000"/>
                    <a:gd name="connsiteX21" fmla="*/ 232962 w 419100"/>
                    <a:gd name="connsiteY21" fmla="*/ 45244 h 381000"/>
                    <a:gd name="connsiteX22" fmla="*/ 272967 w 419100"/>
                    <a:gd name="connsiteY22" fmla="*/ 23336 h 381000"/>
                    <a:gd name="connsiteX23" fmla="*/ 299637 w 419100"/>
                    <a:gd name="connsiteY23" fmla="*/ 9049 h 381000"/>
                    <a:gd name="connsiteX24" fmla="*/ 309162 w 419100"/>
                    <a:gd name="connsiteY24" fmla="*/ 7144 h 381000"/>
                    <a:gd name="connsiteX25" fmla="*/ 331070 w 419100"/>
                    <a:gd name="connsiteY25" fmla="*/ 9049 h 381000"/>
                    <a:gd name="connsiteX26" fmla="*/ 360597 w 419100"/>
                    <a:gd name="connsiteY26" fmla="*/ 14764 h 381000"/>
                    <a:gd name="connsiteX27" fmla="*/ 412032 w 419100"/>
                    <a:gd name="connsiteY27" fmla="*/ 40481 h 381000"/>
                    <a:gd name="connsiteX28" fmla="*/ 411080 w 419100"/>
                    <a:gd name="connsiteY28" fmla="*/ 54769 h 381000"/>
                    <a:gd name="connsiteX29" fmla="*/ 399650 w 419100"/>
                    <a:gd name="connsiteY29" fmla="*/ 64294 h 381000"/>
                    <a:gd name="connsiteX30" fmla="*/ 398697 w 419100"/>
                    <a:gd name="connsiteY30" fmla="*/ 65246 h 381000"/>
                    <a:gd name="connsiteX31" fmla="*/ 357740 w 419100"/>
                    <a:gd name="connsiteY31" fmla="*/ 123349 h 381000"/>
                    <a:gd name="connsiteX32" fmla="*/ 342500 w 419100"/>
                    <a:gd name="connsiteY32" fmla="*/ 150971 h 381000"/>
                    <a:gd name="connsiteX33" fmla="*/ 328212 w 419100"/>
                    <a:gd name="connsiteY33" fmla="*/ 179546 h 381000"/>
                    <a:gd name="connsiteX34" fmla="*/ 312972 w 419100"/>
                    <a:gd name="connsiteY34" fmla="*/ 209074 h 381000"/>
                    <a:gd name="connsiteX35" fmla="*/ 292017 w 419100"/>
                    <a:gd name="connsiteY35" fmla="*/ 254794 h 381000"/>
                    <a:gd name="connsiteX36" fmla="*/ 265347 w 419100"/>
                    <a:gd name="connsiteY36" fmla="*/ 320516 h 381000"/>
                    <a:gd name="connsiteX37" fmla="*/ 256775 w 419100"/>
                    <a:gd name="connsiteY37" fmla="*/ 347186 h 381000"/>
                    <a:gd name="connsiteX38" fmla="*/ 252965 w 419100"/>
                    <a:gd name="connsiteY38" fmla="*/ 378619 h 381000"/>
                    <a:gd name="connsiteX39" fmla="*/ 251060 w 419100"/>
                    <a:gd name="connsiteY39" fmla="*/ 376714 h 381000"/>
                    <a:gd name="connsiteX40" fmla="*/ 213912 w 419100"/>
                    <a:gd name="connsiteY40" fmla="*/ 353854 h 381000"/>
                    <a:gd name="connsiteX0" fmla="*/ 206769 w 406387"/>
                    <a:gd name="connsiteY0" fmla="*/ 346710 h 371475"/>
                    <a:gd name="connsiteX1" fmla="*/ 179147 w 406387"/>
                    <a:gd name="connsiteY1" fmla="*/ 330517 h 371475"/>
                    <a:gd name="connsiteX2" fmla="*/ 83897 w 406387"/>
                    <a:gd name="connsiteY2" fmla="*/ 290512 h 371475"/>
                    <a:gd name="connsiteX3" fmla="*/ 13412 w 406387"/>
                    <a:gd name="connsiteY3" fmla="*/ 274320 h 371475"/>
                    <a:gd name="connsiteX4" fmla="*/ 7697 w 406387"/>
                    <a:gd name="connsiteY4" fmla="*/ 274320 h 371475"/>
                    <a:gd name="connsiteX5" fmla="*/ 1982 w 406387"/>
                    <a:gd name="connsiteY5" fmla="*/ 273367 h 371475"/>
                    <a:gd name="connsiteX6" fmla="*/ 1029 w 406387"/>
                    <a:gd name="connsiteY6" fmla="*/ 269557 h 371475"/>
                    <a:gd name="connsiteX7" fmla="*/ 1029 w 406387"/>
                    <a:gd name="connsiteY7" fmla="*/ 269557 h 371475"/>
                    <a:gd name="connsiteX8" fmla="*/ 2934 w 406387"/>
                    <a:gd name="connsiteY8" fmla="*/ 267652 h 371475"/>
                    <a:gd name="connsiteX9" fmla="*/ 2934 w 406387"/>
                    <a:gd name="connsiteY9" fmla="*/ 267652 h 371475"/>
                    <a:gd name="connsiteX10" fmla="*/ 2934 w 406387"/>
                    <a:gd name="connsiteY10" fmla="*/ 267652 h 371475"/>
                    <a:gd name="connsiteX11" fmla="*/ 3887 w 406387"/>
                    <a:gd name="connsiteY11" fmla="*/ 265747 h 371475"/>
                    <a:gd name="connsiteX12" fmla="*/ 3887 w 406387"/>
                    <a:gd name="connsiteY12" fmla="*/ 265747 h 371475"/>
                    <a:gd name="connsiteX13" fmla="*/ 7697 w 406387"/>
                    <a:gd name="connsiteY13" fmla="*/ 261937 h 371475"/>
                    <a:gd name="connsiteX14" fmla="*/ 50559 w 406387"/>
                    <a:gd name="connsiteY14" fmla="*/ 212407 h 371475"/>
                    <a:gd name="connsiteX15" fmla="*/ 120092 w 406387"/>
                    <a:gd name="connsiteY15" fmla="*/ 148590 h 371475"/>
                    <a:gd name="connsiteX16" fmla="*/ 255347 w 406387"/>
                    <a:gd name="connsiteY16" fmla="*/ 76200 h 371475"/>
                    <a:gd name="connsiteX17" fmla="*/ 302972 w 406387"/>
                    <a:gd name="connsiteY17" fmla="*/ 56197 h 371475"/>
                    <a:gd name="connsiteX18" fmla="*/ 375362 w 406387"/>
                    <a:gd name="connsiteY18" fmla="*/ 39052 h 371475"/>
                    <a:gd name="connsiteX19" fmla="*/ 382982 w 406387"/>
                    <a:gd name="connsiteY19" fmla="*/ 36195 h 371475"/>
                    <a:gd name="connsiteX20" fmla="*/ 223914 w 406387"/>
                    <a:gd name="connsiteY20" fmla="*/ 40005 h 371475"/>
                    <a:gd name="connsiteX21" fmla="*/ 225819 w 406387"/>
                    <a:gd name="connsiteY21" fmla="*/ 38100 h 371475"/>
                    <a:gd name="connsiteX22" fmla="*/ 265824 w 406387"/>
                    <a:gd name="connsiteY22" fmla="*/ 16192 h 371475"/>
                    <a:gd name="connsiteX23" fmla="*/ 292494 w 406387"/>
                    <a:gd name="connsiteY23" fmla="*/ 1905 h 371475"/>
                    <a:gd name="connsiteX24" fmla="*/ 302019 w 406387"/>
                    <a:gd name="connsiteY24" fmla="*/ 0 h 371475"/>
                    <a:gd name="connsiteX25" fmla="*/ 323927 w 406387"/>
                    <a:gd name="connsiteY25" fmla="*/ 1905 h 371475"/>
                    <a:gd name="connsiteX26" fmla="*/ 353454 w 406387"/>
                    <a:gd name="connsiteY26" fmla="*/ 7620 h 371475"/>
                    <a:gd name="connsiteX27" fmla="*/ 404889 w 406387"/>
                    <a:gd name="connsiteY27" fmla="*/ 33337 h 371475"/>
                    <a:gd name="connsiteX28" fmla="*/ 392507 w 406387"/>
                    <a:gd name="connsiteY28" fmla="*/ 57150 h 371475"/>
                    <a:gd name="connsiteX29" fmla="*/ 391554 w 406387"/>
                    <a:gd name="connsiteY29" fmla="*/ 58102 h 371475"/>
                    <a:gd name="connsiteX30" fmla="*/ 350597 w 406387"/>
                    <a:gd name="connsiteY30" fmla="*/ 116205 h 371475"/>
                    <a:gd name="connsiteX31" fmla="*/ 335357 w 406387"/>
                    <a:gd name="connsiteY31" fmla="*/ 143827 h 371475"/>
                    <a:gd name="connsiteX32" fmla="*/ 321069 w 406387"/>
                    <a:gd name="connsiteY32" fmla="*/ 172402 h 371475"/>
                    <a:gd name="connsiteX33" fmla="*/ 305829 w 406387"/>
                    <a:gd name="connsiteY33" fmla="*/ 201930 h 371475"/>
                    <a:gd name="connsiteX34" fmla="*/ 284874 w 406387"/>
                    <a:gd name="connsiteY34" fmla="*/ 247650 h 371475"/>
                    <a:gd name="connsiteX35" fmla="*/ 258204 w 406387"/>
                    <a:gd name="connsiteY35" fmla="*/ 313372 h 371475"/>
                    <a:gd name="connsiteX36" fmla="*/ 249632 w 406387"/>
                    <a:gd name="connsiteY36" fmla="*/ 340042 h 371475"/>
                    <a:gd name="connsiteX37" fmla="*/ 245822 w 406387"/>
                    <a:gd name="connsiteY37" fmla="*/ 371475 h 371475"/>
                    <a:gd name="connsiteX38" fmla="*/ 243917 w 406387"/>
                    <a:gd name="connsiteY38" fmla="*/ 369570 h 371475"/>
                    <a:gd name="connsiteX39" fmla="*/ 206769 w 406387"/>
                    <a:gd name="connsiteY39" fmla="*/ 346710 h 371475"/>
                    <a:gd name="connsiteX0" fmla="*/ 206769 w 406387"/>
                    <a:gd name="connsiteY0" fmla="*/ 346710 h 371475"/>
                    <a:gd name="connsiteX1" fmla="*/ 179147 w 406387"/>
                    <a:gd name="connsiteY1" fmla="*/ 330517 h 371475"/>
                    <a:gd name="connsiteX2" fmla="*/ 83897 w 406387"/>
                    <a:gd name="connsiteY2" fmla="*/ 290512 h 371475"/>
                    <a:gd name="connsiteX3" fmla="*/ 13412 w 406387"/>
                    <a:gd name="connsiteY3" fmla="*/ 274320 h 371475"/>
                    <a:gd name="connsiteX4" fmla="*/ 7697 w 406387"/>
                    <a:gd name="connsiteY4" fmla="*/ 274320 h 371475"/>
                    <a:gd name="connsiteX5" fmla="*/ 1982 w 406387"/>
                    <a:gd name="connsiteY5" fmla="*/ 273367 h 371475"/>
                    <a:gd name="connsiteX6" fmla="*/ 1029 w 406387"/>
                    <a:gd name="connsiteY6" fmla="*/ 269557 h 371475"/>
                    <a:gd name="connsiteX7" fmla="*/ 1029 w 406387"/>
                    <a:gd name="connsiteY7" fmla="*/ 269557 h 371475"/>
                    <a:gd name="connsiteX8" fmla="*/ 2934 w 406387"/>
                    <a:gd name="connsiteY8" fmla="*/ 267652 h 371475"/>
                    <a:gd name="connsiteX9" fmla="*/ 2934 w 406387"/>
                    <a:gd name="connsiteY9" fmla="*/ 267652 h 371475"/>
                    <a:gd name="connsiteX10" fmla="*/ 2934 w 406387"/>
                    <a:gd name="connsiteY10" fmla="*/ 267652 h 371475"/>
                    <a:gd name="connsiteX11" fmla="*/ 3887 w 406387"/>
                    <a:gd name="connsiteY11" fmla="*/ 265747 h 371475"/>
                    <a:gd name="connsiteX12" fmla="*/ 3887 w 406387"/>
                    <a:gd name="connsiteY12" fmla="*/ 265747 h 371475"/>
                    <a:gd name="connsiteX13" fmla="*/ 7697 w 406387"/>
                    <a:gd name="connsiteY13" fmla="*/ 261937 h 371475"/>
                    <a:gd name="connsiteX14" fmla="*/ 50559 w 406387"/>
                    <a:gd name="connsiteY14" fmla="*/ 212407 h 371475"/>
                    <a:gd name="connsiteX15" fmla="*/ 120092 w 406387"/>
                    <a:gd name="connsiteY15" fmla="*/ 148590 h 371475"/>
                    <a:gd name="connsiteX16" fmla="*/ 255347 w 406387"/>
                    <a:gd name="connsiteY16" fmla="*/ 76200 h 371475"/>
                    <a:gd name="connsiteX17" fmla="*/ 302972 w 406387"/>
                    <a:gd name="connsiteY17" fmla="*/ 56197 h 371475"/>
                    <a:gd name="connsiteX18" fmla="*/ 375362 w 406387"/>
                    <a:gd name="connsiteY18" fmla="*/ 39052 h 371475"/>
                    <a:gd name="connsiteX19" fmla="*/ 404047 w 406387"/>
                    <a:gd name="connsiteY19" fmla="*/ 35574 h 371475"/>
                    <a:gd name="connsiteX20" fmla="*/ 223914 w 406387"/>
                    <a:gd name="connsiteY20" fmla="*/ 40005 h 371475"/>
                    <a:gd name="connsiteX21" fmla="*/ 225819 w 406387"/>
                    <a:gd name="connsiteY21" fmla="*/ 38100 h 371475"/>
                    <a:gd name="connsiteX22" fmla="*/ 265824 w 406387"/>
                    <a:gd name="connsiteY22" fmla="*/ 16192 h 371475"/>
                    <a:gd name="connsiteX23" fmla="*/ 292494 w 406387"/>
                    <a:gd name="connsiteY23" fmla="*/ 1905 h 371475"/>
                    <a:gd name="connsiteX24" fmla="*/ 302019 w 406387"/>
                    <a:gd name="connsiteY24" fmla="*/ 0 h 371475"/>
                    <a:gd name="connsiteX25" fmla="*/ 323927 w 406387"/>
                    <a:gd name="connsiteY25" fmla="*/ 1905 h 371475"/>
                    <a:gd name="connsiteX26" fmla="*/ 353454 w 406387"/>
                    <a:gd name="connsiteY26" fmla="*/ 7620 h 371475"/>
                    <a:gd name="connsiteX27" fmla="*/ 404889 w 406387"/>
                    <a:gd name="connsiteY27" fmla="*/ 33337 h 371475"/>
                    <a:gd name="connsiteX28" fmla="*/ 392507 w 406387"/>
                    <a:gd name="connsiteY28" fmla="*/ 57150 h 371475"/>
                    <a:gd name="connsiteX29" fmla="*/ 391554 w 406387"/>
                    <a:gd name="connsiteY29" fmla="*/ 58102 h 371475"/>
                    <a:gd name="connsiteX30" fmla="*/ 350597 w 406387"/>
                    <a:gd name="connsiteY30" fmla="*/ 116205 h 371475"/>
                    <a:gd name="connsiteX31" fmla="*/ 335357 w 406387"/>
                    <a:gd name="connsiteY31" fmla="*/ 143827 h 371475"/>
                    <a:gd name="connsiteX32" fmla="*/ 321069 w 406387"/>
                    <a:gd name="connsiteY32" fmla="*/ 172402 h 371475"/>
                    <a:gd name="connsiteX33" fmla="*/ 305829 w 406387"/>
                    <a:gd name="connsiteY33" fmla="*/ 201930 h 371475"/>
                    <a:gd name="connsiteX34" fmla="*/ 284874 w 406387"/>
                    <a:gd name="connsiteY34" fmla="*/ 247650 h 371475"/>
                    <a:gd name="connsiteX35" fmla="*/ 258204 w 406387"/>
                    <a:gd name="connsiteY35" fmla="*/ 313372 h 371475"/>
                    <a:gd name="connsiteX36" fmla="*/ 249632 w 406387"/>
                    <a:gd name="connsiteY36" fmla="*/ 340042 h 371475"/>
                    <a:gd name="connsiteX37" fmla="*/ 245822 w 406387"/>
                    <a:gd name="connsiteY37" fmla="*/ 371475 h 371475"/>
                    <a:gd name="connsiteX38" fmla="*/ 243917 w 406387"/>
                    <a:gd name="connsiteY38" fmla="*/ 369570 h 371475"/>
                    <a:gd name="connsiteX39" fmla="*/ 206769 w 406387"/>
                    <a:gd name="connsiteY39" fmla="*/ 346710 h 371475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225819 w 406387"/>
                    <a:gd name="connsiteY21" fmla="*/ 40745 h 374120"/>
                    <a:gd name="connsiteX22" fmla="*/ 265824 w 406387"/>
                    <a:gd name="connsiteY22" fmla="*/ 18837 h 374120"/>
                    <a:gd name="connsiteX23" fmla="*/ 292494 w 406387"/>
                    <a:gd name="connsiteY23" fmla="*/ 4550 h 374120"/>
                    <a:gd name="connsiteX24" fmla="*/ 306414 w 406387"/>
                    <a:gd name="connsiteY24" fmla="*/ 0 h 374120"/>
                    <a:gd name="connsiteX25" fmla="*/ 323927 w 406387"/>
                    <a:gd name="connsiteY25" fmla="*/ 4550 h 374120"/>
                    <a:gd name="connsiteX26" fmla="*/ 353454 w 406387"/>
                    <a:gd name="connsiteY26" fmla="*/ 10265 h 374120"/>
                    <a:gd name="connsiteX27" fmla="*/ 404889 w 406387"/>
                    <a:gd name="connsiteY27" fmla="*/ 35982 h 374120"/>
                    <a:gd name="connsiteX28" fmla="*/ 392507 w 406387"/>
                    <a:gd name="connsiteY28" fmla="*/ 59795 h 374120"/>
                    <a:gd name="connsiteX29" fmla="*/ 391554 w 406387"/>
                    <a:gd name="connsiteY29" fmla="*/ 60747 h 374120"/>
                    <a:gd name="connsiteX30" fmla="*/ 350597 w 406387"/>
                    <a:gd name="connsiteY30" fmla="*/ 118850 h 374120"/>
                    <a:gd name="connsiteX31" fmla="*/ 335357 w 406387"/>
                    <a:gd name="connsiteY31" fmla="*/ 146472 h 374120"/>
                    <a:gd name="connsiteX32" fmla="*/ 321069 w 406387"/>
                    <a:gd name="connsiteY32" fmla="*/ 175047 h 374120"/>
                    <a:gd name="connsiteX33" fmla="*/ 305829 w 406387"/>
                    <a:gd name="connsiteY33" fmla="*/ 204575 h 374120"/>
                    <a:gd name="connsiteX34" fmla="*/ 284874 w 406387"/>
                    <a:gd name="connsiteY34" fmla="*/ 250295 h 374120"/>
                    <a:gd name="connsiteX35" fmla="*/ 258204 w 406387"/>
                    <a:gd name="connsiteY35" fmla="*/ 316017 h 374120"/>
                    <a:gd name="connsiteX36" fmla="*/ 249632 w 406387"/>
                    <a:gd name="connsiteY36" fmla="*/ 342687 h 374120"/>
                    <a:gd name="connsiteX37" fmla="*/ 245822 w 406387"/>
                    <a:gd name="connsiteY37" fmla="*/ 374120 h 374120"/>
                    <a:gd name="connsiteX38" fmla="*/ 243917 w 406387"/>
                    <a:gd name="connsiteY38" fmla="*/ 372215 h 374120"/>
                    <a:gd name="connsiteX39" fmla="*/ 206769 w 406387"/>
                    <a:gd name="connsiteY39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225819 w 406387"/>
                    <a:gd name="connsiteY21" fmla="*/ 40745 h 374120"/>
                    <a:gd name="connsiteX22" fmla="*/ 265824 w 406387"/>
                    <a:gd name="connsiteY22" fmla="*/ 18837 h 374120"/>
                    <a:gd name="connsiteX23" fmla="*/ 292494 w 406387"/>
                    <a:gd name="connsiteY23" fmla="*/ 4550 h 374120"/>
                    <a:gd name="connsiteX24" fmla="*/ 306414 w 406387"/>
                    <a:gd name="connsiteY24" fmla="*/ 0 h 374120"/>
                    <a:gd name="connsiteX25" fmla="*/ 353454 w 406387"/>
                    <a:gd name="connsiteY25" fmla="*/ 10265 h 374120"/>
                    <a:gd name="connsiteX26" fmla="*/ 404889 w 406387"/>
                    <a:gd name="connsiteY26" fmla="*/ 35982 h 374120"/>
                    <a:gd name="connsiteX27" fmla="*/ 392507 w 406387"/>
                    <a:gd name="connsiteY27" fmla="*/ 59795 h 374120"/>
                    <a:gd name="connsiteX28" fmla="*/ 391554 w 406387"/>
                    <a:gd name="connsiteY28" fmla="*/ 60747 h 374120"/>
                    <a:gd name="connsiteX29" fmla="*/ 350597 w 406387"/>
                    <a:gd name="connsiteY29" fmla="*/ 118850 h 374120"/>
                    <a:gd name="connsiteX30" fmla="*/ 335357 w 406387"/>
                    <a:gd name="connsiteY30" fmla="*/ 146472 h 374120"/>
                    <a:gd name="connsiteX31" fmla="*/ 321069 w 406387"/>
                    <a:gd name="connsiteY31" fmla="*/ 175047 h 374120"/>
                    <a:gd name="connsiteX32" fmla="*/ 305829 w 406387"/>
                    <a:gd name="connsiteY32" fmla="*/ 204575 h 374120"/>
                    <a:gd name="connsiteX33" fmla="*/ 284874 w 406387"/>
                    <a:gd name="connsiteY33" fmla="*/ 250295 h 374120"/>
                    <a:gd name="connsiteX34" fmla="*/ 258204 w 406387"/>
                    <a:gd name="connsiteY34" fmla="*/ 316017 h 374120"/>
                    <a:gd name="connsiteX35" fmla="*/ 249632 w 406387"/>
                    <a:gd name="connsiteY35" fmla="*/ 342687 h 374120"/>
                    <a:gd name="connsiteX36" fmla="*/ 245822 w 406387"/>
                    <a:gd name="connsiteY36" fmla="*/ 374120 h 374120"/>
                    <a:gd name="connsiteX37" fmla="*/ 243917 w 406387"/>
                    <a:gd name="connsiteY37" fmla="*/ 372215 h 374120"/>
                    <a:gd name="connsiteX38" fmla="*/ 206769 w 406387"/>
                    <a:gd name="connsiteY38" fmla="*/ 349355 h 374120"/>
                    <a:gd name="connsiteX0" fmla="*/ 206769 w 406387"/>
                    <a:gd name="connsiteY0" fmla="*/ 349577 h 374342"/>
                    <a:gd name="connsiteX1" fmla="*/ 179147 w 406387"/>
                    <a:gd name="connsiteY1" fmla="*/ 333384 h 374342"/>
                    <a:gd name="connsiteX2" fmla="*/ 83897 w 406387"/>
                    <a:gd name="connsiteY2" fmla="*/ 293379 h 374342"/>
                    <a:gd name="connsiteX3" fmla="*/ 13412 w 406387"/>
                    <a:gd name="connsiteY3" fmla="*/ 277187 h 374342"/>
                    <a:gd name="connsiteX4" fmla="*/ 7697 w 406387"/>
                    <a:gd name="connsiteY4" fmla="*/ 277187 h 374342"/>
                    <a:gd name="connsiteX5" fmla="*/ 1982 w 406387"/>
                    <a:gd name="connsiteY5" fmla="*/ 276234 h 374342"/>
                    <a:gd name="connsiteX6" fmla="*/ 1029 w 406387"/>
                    <a:gd name="connsiteY6" fmla="*/ 272424 h 374342"/>
                    <a:gd name="connsiteX7" fmla="*/ 1029 w 406387"/>
                    <a:gd name="connsiteY7" fmla="*/ 272424 h 374342"/>
                    <a:gd name="connsiteX8" fmla="*/ 2934 w 406387"/>
                    <a:gd name="connsiteY8" fmla="*/ 270519 h 374342"/>
                    <a:gd name="connsiteX9" fmla="*/ 2934 w 406387"/>
                    <a:gd name="connsiteY9" fmla="*/ 270519 h 374342"/>
                    <a:gd name="connsiteX10" fmla="*/ 2934 w 406387"/>
                    <a:gd name="connsiteY10" fmla="*/ 270519 h 374342"/>
                    <a:gd name="connsiteX11" fmla="*/ 3887 w 406387"/>
                    <a:gd name="connsiteY11" fmla="*/ 268614 h 374342"/>
                    <a:gd name="connsiteX12" fmla="*/ 3887 w 406387"/>
                    <a:gd name="connsiteY12" fmla="*/ 268614 h 374342"/>
                    <a:gd name="connsiteX13" fmla="*/ 7697 w 406387"/>
                    <a:gd name="connsiteY13" fmla="*/ 264804 h 374342"/>
                    <a:gd name="connsiteX14" fmla="*/ 50559 w 406387"/>
                    <a:gd name="connsiteY14" fmla="*/ 215274 h 374342"/>
                    <a:gd name="connsiteX15" fmla="*/ 120092 w 406387"/>
                    <a:gd name="connsiteY15" fmla="*/ 151457 h 374342"/>
                    <a:gd name="connsiteX16" fmla="*/ 255347 w 406387"/>
                    <a:gd name="connsiteY16" fmla="*/ 79067 h 374342"/>
                    <a:gd name="connsiteX17" fmla="*/ 302972 w 406387"/>
                    <a:gd name="connsiteY17" fmla="*/ 59064 h 374342"/>
                    <a:gd name="connsiteX18" fmla="*/ 375362 w 406387"/>
                    <a:gd name="connsiteY18" fmla="*/ 41919 h 374342"/>
                    <a:gd name="connsiteX19" fmla="*/ 404047 w 406387"/>
                    <a:gd name="connsiteY19" fmla="*/ 38441 h 374342"/>
                    <a:gd name="connsiteX20" fmla="*/ 223914 w 406387"/>
                    <a:gd name="connsiteY20" fmla="*/ 42872 h 374342"/>
                    <a:gd name="connsiteX21" fmla="*/ 225819 w 406387"/>
                    <a:gd name="connsiteY21" fmla="*/ 40967 h 374342"/>
                    <a:gd name="connsiteX22" fmla="*/ 265824 w 406387"/>
                    <a:gd name="connsiteY22" fmla="*/ 19059 h 374342"/>
                    <a:gd name="connsiteX23" fmla="*/ 306414 w 406387"/>
                    <a:gd name="connsiteY23" fmla="*/ 222 h 374342"/>
                    <a:gd name="connsiteX24" fmla="*/ 353454 w 406387"/>
                    <a:gd name="connsiteY24" fmla="*/ 10487 h 374342"/>
                    <a:gd name="connsiteX25" fmla="*/ 404889 w 406387"/>
                    <a:gd name="connsiteY25" fmla="*/ 36204 h 374342"/>
                    <a:gd name="connsiteX26" fmla="*/ 392507 w 406387"/>
                    <a:gd name="connsiteY26" fmla="*/ 60017 h 374342"/>
                    <a:gd name="connsiteX27" fmla="*/ 391554 w 406387"/>
                    <a:gd name="connsiteY27" fmla="*/ 60969 h 374342"/>
                    <a:gd name="connsiteX28" fmla="*/ 350597 w 406387"/>
                    <a:gd name="connsiteY28" fmla="*/ 119072 h 374342"/>
                    <a:gd name="connsiteX29" fmla="*/ 335357 w 406387"/>
                    <a:gd name="connsiteY29" fmla="*/ 146694 h 374342"/>
                    <a:gd name="connsiteX30" fmla="*/ 321069 w 406387"/>
                    <a:gd name="connsiteY30" fmla="*/ 175269 h 374342"/>
                    <a:gd name="connsiteX31" fmla="*/ 305829 w 406387"/>
                    <a:gd name="connsiteY31" fmla="*/ 204797 h 374342"/>
                    <a:gd name="connsiteX32" fmla="*/ 284874 w 406387"/>
                    <a:gd name="connsiteY32" fmla="*/ 250517 h 374342"/>
                    <a:gd name="connsiteX33" fmla="*/ 258204 w 406387"/>
                    <a:gd name="connsiteY33" fmla="*/ 316239 h 374342"/>
                    <a:gd name="connsiteX34" fmla="*/ 249632 w 406387"/>
                    <a:gd name="connsiteY34" fmla="*/ 342909 h 374342"/>
                    <a:gd name="connsiteX35" fmla="*/ 245822 w 406387"/>
                    <a:gd name="connsiteY35" fmla="*/ 374342 h 374342"/>
                    <a:gd name="connsiteX36" fmla="*/ 243917 w 406387"/>
                    <a:gd name="connsiteY36" fmla="*/ 372437 h 374342"/>
                    <a:gd name="connsiteX37" fmla="*/ 206769 w 406387"/>
                    <a:gd name="connsiteY37" fmla="*/ 349577 h 374342"/>
                    <a:gd name="connsiteX0" fmla="*/ 206769 w 406387"/>
                    <a:gd name="connsiteY0" fmla="*/ 350813 h 375578"/>
                    <a:gd name="connsiteX1" fmla="*/ 179147 w 406387"/>
                    <a:gd name="connsiteY1" fmla="*/ 334620 h 375578"/>
                    <a:gd name="connsiteX2" fmla="*/ 83897 w 406387"/>
                    <a:gd name="connsiteY2" fmla="*/ 294615 h 375578"/>
                    <a:gd name="connsiteX3" fmla="*/ 13412 w 406387"/>
                    <a:gd name="connsiteY3" fmla="*/ 278423 h 375578"/>
                    <a:gd name="connsiteX4" fmla="*/ 7697 w 406387"/>
                    <a:gd name="connsiteY4" fmla="*/ 278423 h 375578"/>
                    <a:gd name="connsiteX5" fmla="*/ 1982 w 406387"/>
                    <a:gd name="connsiteY5" fmla="*/ 277470 h 375578"/>
                    <a:gd name="connsiteX6" fmla="*/ 1029 w 406387"/>
                    <a:gd name="connsiteY6" fmla="*/ 273660 h 375578"/>
                    <a:gd name="connsiteX7" fmla="*/ 1029 w 406387"/>
                    <a:gd name="connsiteY7" fmla="*/ 273660 h 375578"/>
                    <a:gd name="connsiteX8" fmla="*/ 2934 w 406387"/>
                    <a:gd name="connsiteY8" fmla="*/ 271755 h 375578"/>
                    <a:gd name="connsiteX9" fmla="*/ 2934 w 406387"/>
                    <a:gd name="connsiteY9" fmla="*/ 271755 h 375578"/>
                    <a:gd name="connsiteX10" fmla="*/ 2934 w 406387"/>
                    <a:gd name="connsiteY10" fmla="*/ 271755 h 375578"/>
                    <a:gd name="connsiteX11" fmla="*/ 3887 w 406387"/>
                    <a:gd name="connsiteY11" fmla="*/ 269850 h 375578"/>
                    <a:gd name="connsiteX12" fmla="*/ 3887 w 406387"/>
                    <a:gd name="connsiteY12" fmla="*/ 269850 h 375578"/>
                    <a:gd name="connsiteX13" fmla="*/ 7697 w 406387"/>
                    <a:gd name="connsiteY13" fmla="*/ 266040 h 375578"/>
                    <a:gd name="connsiteX14" fmla="*/ 50559 w 406387"/>
                    <a:gd name="connsiteY14" fmla="*/ 216510 h 375578"/>
                    <a:gd name="connsiteX15" fmla="*/ 120092 w 406387"/>
                    <a:gd name="connsiteY15" fmla="*/ 152693 h 375578"/>
                    <a:gd name="connsiteX16" fmla="*/ 255347 w 406387"/>
                    <a:gd name="connsiteY16" fmla="*/ 80303 h 375578"/>
                    <a:gd name="connsiteX17" fmla="*/ 302972 w 406387"/>
                    <a:gd name="connsiteY17" fmla="*/ 60300 h 375578"/>
                    <a:gd name="connsiteX18" fmla="*/ 375362 w 406387"/>
                    <a:gd name="connsiteY18" fmla="*/ 43155 h 375578"/>
                    <a:gd name="connsiteX19" fmla="*/ 404047 w 406387"/>
                    <a:gd name="connsiteY19" fmla="*/ 39677 h 375578"/>
                    <a:gd name="connsiteX20" fmla="*/ 223914 w 406387"/>
                    <a:gd name="connsiteY20" fmla="*/ 44108 h 375578"/>
                    <a:gd name="connsiteX21" fmla="*/ 225819 w 406387"/>
                    <a:gd name="connsiteY21" fmla="*/ 42203 h 375578"/>
                    <a:gd name="connsiteX22" fmla="*/ 306414 w 406387"/>
                    <a:gd name="connsiteY22" fmla="*/ 1458 h 375578"/>
                    <a:gd name="connsiteX23" fmla="*/ 353454 w 406387"/>
                    <a:gd name="connsiteY23" fmla="*/ 11723 h 375578"/>
                    <a:gd name="connsiteX24" fmla="*/ 404889 w 406387"/>
                    <a:gd name="connsiteY24" fmla="*/ 37440 h 375578"/>
                    <a:gd name="connsiteX25" fmla="*/ 392507 w 406387"/>
                    <a:gd name="connsiteY25" fmla="*/ 61253 h 375578"/>
                    <a:gd name="connsiteX26" fmla="*/ 391554 w 406387"/>
                    <a:gd name="connsiteY26" fmla="*/ 62205 h 375578"/>
                    <a:gd name="connsiteX27" fmla="*/ 350597 w 406387"/>
                    <a:gd name="connsiteY27" fmla="*/ 120308 h 375578"/>
                    <a:gd name="connsiteX28" fmla="*/ 335357 w 406387"/>
                    <a:gd name="connsiteY28" fmla="*/ 147930 h 375578"/>
                    <a:gd name="connsiteX29" fmla="*/ 321069 w 406387"/>
                    <a:gd name="connsiteY29" fmla="*/ 176505 h 375578"/>
                    <a:gd name="connsiteX30" fmla="*/ 305829 w 406387"/>
                    <a:gd name="connsiteY30" fmla="*/ 206033 h 375578"/>
                    <a:gd name="connsiteX31" fmla="*/ 284874 w 406387"/>
                    <a:gd name="connsiteY31" fmla="*/ 251753 h 375578"/>
                    <a:gd name="connsiteX32" fmla="*/ 258204 w 406387"/>
                    <a:gd name="connsiteY32" fmla="*/ 317475 h 375578"/>
                    <a:gd name="connsiteX33" fmla="*/ 249632 w 406387"/>
                    <a:gd name="connsiteY33" fmla="*/ 344145 h 375578"/>
                    <a:gd name="connsiteX34" fmla="*/ 245822 w 406387"/>
                    <a:gd name="connsiteY34" fmla="*/ 375578 h 375578"/>
                    <a:gd name="connsiteX35" fmla="*/ 243917 w 406387"/>
                    <a:gd name="connsiteY35" fmla="*/ 373673 h 375578"/>
                    <a:gd name="connsiteX36" fmla="*/ 206769 w 406387"/>
                    <a:gd name="connsiteY36" fmla="*/ 350813 h 375578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225819 w 406387"/>
                    <a:gd name="connsiteY21" fmla="*/ 40745 h 374120"/>
                    <a:gd name="connsiteX22" fmla="*/ 306414 w 406387"/>
                    <a:gd name="connsiteY22" fmla="*/ 0 h 374120"/>
                    <a:gd name="connsiteX23" fmla="*/ 353454 w 406387"/>
                    <a:gd name="connsiteY23" fmla="*/ 10265 h 374120"/>
                    <a:gd name="connsiteX24" fmla="*/ 404889 w 406387"/>
                    <a:gd name="connsiteY24" fmla="*/ 35982 h 374120"/>
                    <a:gd name="connsiteX25" fmla="*/ 392507 w 406387"/>
                    <a:gd name="connsiteY25" fmla="*/ 59795 h 374120"/>
                    <a:gd name="connsiteX26" fmla="*/ 391554 w 406387"/>
                    <a:gd name="connsiteY26" fmla="*/ 60747 h 374120"/>
                    <a:gd name="connsiteX27" fmla="*/ 350597 w 406387"/>
                    <a:gd name="connsiteY27" fmla="*/ 118850 h 374120"/>
                    <a:gd name="connsiteX28" fmla="*/ 335357 w 406387"/>
                    <a:gd name="connsiteY28" fmla="*/ 146472 h 374120"/>
                    <a:gd name="connsiteX29" fmla="*/ 321069 w 406387"/>
                    <a:gd name="connsiteY29" fmla="*/ 175047 h 374120"/>
                    <a:gd name="connsiteX30" fmla="*/ 305829 w 406387"/>
                    <a:gd name="connsiteY30" fmla="*/ 204575 h 374120"/>
                    <a:gd name="connsiteX31" fmla="*/ 284874 w 406387"/>
                    <a:gd name="connsiteY31" fmla="*/ 250295 h 374120"/>
                    <a:gd name="connsiteX32" fmla="*/ 258204 w 406387"/>
                    <a:gd name="connsiteY32" fmla="*/ 316017 h 374120"/>
                    <a:gd name="connsiteX33" fmla="*/ 249632 w 406387"/>
                    <a:gd name="connsiteY33" fmla="*/ 342687 h 374120"/>
                    <a:gd name="connsiteX34" fmla="*/ 245822 w 406387"/>
                    <a:gd name="connsiteY34" fmla="*/ 374120 h 374120"/>
                    <a:gd name="connsiteX35" fmla="*/ 243917 w 406387"/>
                    <a:gd name="connsiteY35" fmla="*/ 372215 h 374120"/>
                    <a:gd name="connsiteX36" fmla="*/ 206769 w 406387"/>
                    <a:gd name="connsiteY36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184246 w 406387"/>
                    <a:gd name="connsiteY20" fmla="*/ 35211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184246 w 406387"/>
                    <a:gd name="connsiteY20" fmla="*/ 35211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184246 w 406387"/>
                    <a:gd name="connsiteY20" fmla="*/ 35211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3454 w 406387"/>
                    <a:gd name="connsiteY22" fmla="*/ 10356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58204 w 406387"/>
                    <a:gd name="connsiteY31" fmla="*/ 316108 h 374211"/>
                    <a:gd name="connsiteX32" fmla="*/ 249632 w 406387"/>
                    <a:gd name="connsiteY32" fmla="*/ 342778 h 374211"/>
                    <a:gd name="connsiteX33" fmla="*/ 245822 w 406387"/>
                    <a:gd name="connsiteY33" fmla="*/ 374211 h 374211"/>
                    <a:gd name="connsiteX34" fmla="*/ 243917 w 406387"/>
                    <a:gd name="connsiteY34" fmla="*/ 372306 h 374211"/>
                    <a:gd name="connsiteX35" fmla="*/ 206769 w 406387"/>
                    <a:gd name="connsiteY35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58204 w 406387"/>
                    <a:gd name="connsiteY31" fmla="*/ 316108 h 374211"/>
                    <a:gd name="connsiteX32" fmla="*/ 249632 w 406387"/>
                    <a:gd name="connsiteY32" fmla="*/ 342778 h 374211"/>
                    <a:gd name="connsiteX33" fmla="*/ 245822 w 406387"/>
                    <a:gd name="connsiteY33" fmla="*/ 374211 h 374211"/>
                    <a:gd name="connsiteX34" fmla="*/ 243917 w 406387"/>
                    <a:gd name="connsiteY34" fmla="*/ 372306 h 374211"/>
                    <a:gd name="connsiteX35" fmla="*/ 206769 w 406387"/>
                    <a:gd name="connsiteY35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58204 w 406387"/>
                    <a:gd name="connsiteY31" fmla="*/ 316108 h 374211"/>
                    <a:gd name="connsiteX32" fmla="*/ 245822 w 406387"/>
                    <a:gd name="connsiteY32" fmla="*/ 374211 h 374211"/>
                    <a:gd name="connsiteX33" fmla="*/ 243917 w 406387"/>
                    <a:gd name="connsiteY33" fmla="*/ 372306 h 374211"/>
                    <a:gd name="connsiteX34" fmla="*/ 206769 w 406387"/>
                    <a:gd name="connsiteY34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45822 w 406387"/>
                    <a:gd name="connsiteY31" fmla="*/ 374211 h 374211"/>
                    <a:gd name="connsiteX32" fmla="*/ 243917 w 406387"/>
                    <a:gd name="connsiteY32" fmla="*/ 372306 h 374211"/>
                    <a:gd name="connsiteX33" fmla="*/ 206769 w 406387"/>
                    <a:gd name="connsiteY33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21069 w 406387"/>
                    <a:gd name="connsiteY27" fmla="*/ 175138 h 374211"/>
                    <a:gd name="connsiteX28" fmla="*/ 305829 w 406387"/>
                    <a:gd name="connsiteY28" fmla="*/ 204666 h 374211"/>
                    <a:gd name="connsiteX29" fmla="*/ 284874 w 406387"/>
                    <a:gd name="connsiteY29" fmla="*/ 250386 h 374211"/>
                    <a:gd name="connsiteX30" fmla="*/ 245822 w 406387"/>
                    <a:gd name="connsiteY30" fmla="*/ 374211 h 374211"/>
                    <a:gd name="connsiteX31" fmla="*/ 243917 w 406387"/>
                    <a:gd name="connsiteY31" fmla="*/ 372306 h 374211"/>
                    <a:gd name="connsiteX32" fmla="*/ 206769 w 406387"/>
                    <a:gd name="connsiteY32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05829 w 406387"/>
                    <a:gd name="connsiteY27" fmla="*/ 204666 h 374211"/>
                    <a:gd name="connsiteX28" fmla="*/ 284874 w 406387"/>
                    <a:gd name="connsiteY28" fmla="*/ 250386 h 374211"/>
                    <a:gd name="connsiteX29" fmla="*/ 245822 w 406387"/>
                    <a:gd name="connsiteY29" fmla="*/ 374211 h 374211"/>
                    <a:gd name="connsiteX30" fmla="*/ 243917 w 406387"/>
                    <a:gd name="connsiteY30" fmla="*/ 372306 h 374211"/>
                    <a:gd name="connsiteX31" fmla="*/ 206769 w 406387"/>
                    <a:gd name="connsiteY31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284874 w 406387"/>
                    <a:gd name="connsiteY27" fmla="*/ 250386 h 374211"/>
                    <a:gd name="connsiteX28" fmla="*/ 245822 w 406387"/>
                    <a:gd name="connsiteY28" fmla="*/ 374211 h 374211"/>
                    <a:gd name="connsiteX29" fmla="*/ 243917 w 406387"/>
                    <a:gd name="connsiteY29" fmla="*/ 372306 h 374211"/>
                    <a:gd name="connsiteX30" fmla="*/ 206769 w 406387"/>
                    <a:gd name="connsiteY30" fmla="*/ 349446 h 374211"/>
                    <a:gd name="connsiteX0" fmla="*/ 206769 w 406994"/>
                    <a:gd name="connsiteY0" fmla="*/ 349446 h 374211"/>
                    <a:gd name="connsiteX1" fmla="*/ 179147 w 406994"/>
                    <a:gd name="connsiteY1" fmla="*/ 333253 h 374211"/>
                    <a:gd name="connsiteX2" fmla="*/ 83897 w 406994"/>
                    <a:gd name="connsiteY2" fmla="*/ 293248 h 374211"/>
                    <a:gd name="connsiteX3" fmla="*/ 13412 w 406994"/>
                    <a:gd name="connsiteY3" fmla="*/ 277056 h 374211"/>
                    <a:gd name="connsiteX4" fmla="*/ 7697 w 406994"/>
                    <a:gd name="connsiteY4" fmla="*/ 277056 h 374211"/>
                    <a:gd name="connsiteX5" fmla="*/ 1982 w 406994"/>
                    <a:gd name="connsiteY5" fmla="*/ 276103 h 374211"/>
                    <a:gd name="connsiteX6" fmla="*/ 1029 w 406994"/>
                    <a:gd name="connsiteY6" fmla="*/ 272293 h 374211"/>
                    <a:gd name="connsiteX7" fmla="*/ 1029 w 406994"/>
                    <a:gd name="connsiteY7" fmla="*/ 272293 h 374211"/>
                    <a:gd name="connsiteX8" fmla="*/ 2934 w 406994"/>
                    <a:gd name="connsiteY8" fmla="*/ 270388 h 374211"/>
                    <a:gd name="connsiteX9" fmla="*/ 2934 w 406994"/>
                    <a:gd name="connsiteY9" fmla="*/ 270388 h 374211"/>
                    <a:gd name="connsiteX10" fmla="*/ 2934 w 406994"/>
                    <a:gd name="connsiteY10" fmla="*/ 270388 h 374211"/>
                    <a:gd name="connsiteX11" fmla="*/ 3887 w 406994"/>
                    <a:gd name="connsiteY11" fmla="*/ 268483 h 374211"/>
                    <a:gd name="connsiteX12" fmla="*/ 3887 w 406994"/>
                    <a:gd name="connsiteY12" fmla="*/ 268483 h 374211"/>
                    <a:gd name="connsiteX13" fmla="*/ 7697 w 406994"/>
                    <a:gd name="connsiteY13" fmla="*/ 264673 h 374211"/>
                    <a:gd name="connsiteX14" fmla="*/ 50559 w 406994"/>
                    <a:gd name="connsiteY14" fmla="*/ 215143 h 374211"/>
                    <a:gd name="connsiteX15" fmla="*/ 120092 w 406994"/>
                    <a:gd name="connsiteY15" fmla="*/ 151326 h 374211"/>
                    <a:gd name="connsiteX16" fmla="*/ 255347 w 406994"/>
                    <a:gd name="connsiteY16" fmla="*/ 78936 h 374211"/>
                    <a:gd name="connsiteX17" fmla="*/ 302972 w 406994"/>
                    <a:gd name="connsiteY17" fmla="*/ 58933 h 374211"/>
                    <a:gd name="connsiteX18" fmla="*/ 375362 w 406994"/>
                    <a:gd name="connsiteY18" fmla="*/ 41788 h 374211"/>
                    <a:gd name="connsiteX19" fmla="*/ 404047 w 406994"/>
                    <a:gd name="connsiteY19" fmla="*/ 38310 h 374211"/>
                    <a:gd name="connsiteX20" fmla="*/ 184246 w 406994"/>
                    <a:gd name="connsiteY20" fmla="*/ 35302 h 374211"/>
                    <a:gd name="connsiteX21" fmla="*/ 303204 w 406994"/>
                    <a:gd name="connsiteY21" fmla="*/ 0 h 374211"/>
                    <a:gd name="connsiteX22" fmla="*/ 356117 w 406994"/>
                    <a:gd name="connsiteY22" fmla="*/ 10210 h 374211"/>
                    <a:gd name="connsiteX23" fmla="*/ 404889 w 406994"/>
                    <a:gd name="connsiteY23" fmla="*/ 36073 h 374211"/>
                    <a:gd name="connsiteX24" fmla="*/ 392507 w 406994"/>
                    <a:gd name="connsiteY24" fmla="*/ 59886 h 374211"/>
                    <a:gd name="connsiteX25" fmla="*/ 350597 w 406994"/>
                    <a:gd name="connsiteY25" fmla="*/ 118941 h 374211"/>
                    <a:gd name="connsiteX26" fmla="*/ 284874 w 406994"/>
                    <a:gd name="connsiteY26" fmla="*/ 250386 h 374211"/>
                    <a:gd name="connsiteX27" fmla="*/ 245822 w 406994"/>
                    <a:gd name="connsiteY27" fmla="*/ 374211 h 374211"/>
                    <a:gd name="connsiteX28" fmla="*/ 243917 w 406994"/>
                    <a:gd name="connsiteY28" fmla="*/ 372306 h 374211"/>
                    <a:gd name="connsiteX29" fmla="*/ 206769 w 406994"/>
                    <a:gd name="connsiteY29" fmla="*/ 349446 h 374211"/>
                    <a:gd name="connsiteX0" fmla="*/ 206769 w 404889"/>
                    <a:gd name="connsiteY0" fmla="*/ 349446 h 374211"/>
                    <a:gd name="connsiteX1" fmla="*/ 179147 w 404889"/>
                    <a:gd name="connsiteY1" fmla="*/ 333253 h 374211"/>
                    <a:gd name="connsiteX2" fmla="*/ 83897 w 404889"/>
                    <a:gd name="connsiteY2" fmla="*/ 293248 h 374211"/>
                    <a:gd name="connsiteX3" fmla="*/ 13412 w 404889"/>
                    <a:gd name="connsiteY3" fmla="*/ 277056 h 374211"/>
                    <a:gd name="connsiteX4" fmla="*/ 7697 w 404889"/>
                    <a:gd name="connsiteY4" fmla="*/ 277056 h 374211"/>
                    <a:gd name="connsiteX5" fmla="*/ 1982 w 404889"/>
                    <a:gd name="connsiteY5" fmla="*/ 276103 h 374211"/>
                    <a:gd name="connsiteX6" fmla="*/ 1029 w 404889"/>
                    <a:gd name="connsiteY6" fmla="*/ 272293 h 374211"/>
                    <a:gd name="connsiteX7" fmla="*/ 1029 w 404889"/>
                    <a:gd name="connsiteY7" fmla="*/ 272293 h 374211"/>
                    <a:gd name="connsiteX8" fmla="*/ 2934 w 404889"/>
                    <a:gd name="connsiteY8" fmla="*/ 270388 h 374211"/>
                    <a:gd name="connsiteX9" fmla="*/ 2934 w 404889"/>
                    <a:gd name="connsiteY9" fmla="*/ 270388 h 374211"/>
                    <a:gd name="connsiteX10" fmla="*/ 2934 w 404889"/>
                    <a:gd name="connsiteY10" fmla="*/ 270388 h 374211"/>
                    <a:gd name="connsiteX11" fmla="*/ 3887 w 404889"/>
                    <a:gd name="connsiteY11" fmla="*/ 268483 h 374211"/>
                    <a:gd name="connsiteX12" fmla="*/ 3887 w 404889"/>
                    <a:gd name="connsiteY12" fmla="*/ 268483 h 374211"/>
                    <a:gd name="connsiteX13" fmla="*/ 7697 w 404889"/>
                    <a:gd name="connsiteY13" fmla="*/ 264673 h 374211"/>
                    <a:gd name="connsiteX14" fmla="*/ 50559 w 404889"/>
                    <a:gd name="connsiteY14" fmla="*/ 215143 h 374211"/>
                    <a:gd name="connsiteX15" fmla="*/ 120092 w 404889"/>
                    <a:gd name="connsiteY15" fmla="*/ 151326 h 374211"/>
                    <a:gd name="connsiteX16" fmla="*/ 255347 w 404889"/>
                    <a:gd name="connsiteY16" fmla="*/ 78936 h 374211"/>
                    <a:gd name="connsiteX17" fmla="*/ 302972 w 404889"/>
                    <a:gd name="connsiteY17" fmla="*/ 58933 h 374211"/>
                    <a:gd name="connsiteX18" fmla="*/ 375362 w 404889"/>
                    <a:gd name="connsiteY18" fmla="*/ 41788 h 374211"/>
                    <a:gd name="connsiteX19" fmla="*/ 404047 w 404889"/>
                    <a:gd name="connsiteY19" fmla="*/ 38310 h 374211"/>
                    <a:gd name="connsiteX20" fmla="*/ 184246 w 404889"/>
                    <a:gd name="connsiteY20" fmla="*/ 35302 h 374211"/>
                    <a:gd name="connsiteX21" fmla="*/ 303204 w 404889"/>
                    <a:gd name="connsiteY21" fmla="*/ 0 h 374211"/>
                    <a:gd name="connsiteX22" fmla="*/ 356117 w 404889"/>
                    <a:gd name="connsiteY22" fmla="*/ 10210 h 374211"/>
                    <a:gd name="connsiteX23" fmla="*/ 404889 w 404889"/>
                    <a:gd name="connsiteY23" fmla="*/ 36073 h 374211"/>
                    <a:gd name="connsiteX24" fmla="*/ 350597 w 404889"/>
                    <a:gd name="connsiteY24" fmla="*/ 118941 h 374211"/>
                    <a:gd name="connsiteX25" fmla="*/ 284874 w 404889"/>
                    <a:gd name="connsiteY25" fmla="*/ 250386 h 374211"/>
                    <a:gd name="connsiteX26" fmla="*/ 245822 w 404889"/>
                    <a:gd name="connsiteY26" fmla="*/ 374211 h 374211"/>
                    <a:gd name="connsiteX27" fmla="*/ 243917 w 404889"/>
                    <a:gd name="connsiteY27" fmla="*/ 372306 h 374211"/>
                    <a:gd name="connsiteX28" fmla="*/ 206769 w 404889"/>
                    <a:gd name="connsiteY28" fmla="*/ 349446 h 374211"/>
                    <a:gd name="connsiteX0" fmla="*/ 206769 w 404047"/>
                    <a:gd name="connsiteY0" fmla="*/ 349446 h 374211"/>
                    <a:gd name="connsiteX1" fmla="*/ 179147 w 404047"/>
                    <a:gd name="connsiteY1" fmla="*/ 333253 h 374211"/>
                    <a:gd name="connsiteX2" fmla="*/ 83897 w 404047"/>
                    <a:gd name="connsiteY2" fmla="*/ 293248 h 374211"/>
                    <a:gd name="connsiteX3" fmla="*/ 13412 w 404047"/>
                    <a:gd name="connsiteY3" fmla="*/ 277056 h 374211"/>
                    <a:gd name="connsiteX4" fmla="*/ 7697 w 404047"/>
                    <a:gd name="connsiteY4" fmla="*/ 277056 h 374211"/>
                    <a:gd name="connsiteX5" fmla="*/ 1982 w 404047"/>
                    <a:gd name="connsiteY5" fmla="*/ 276103 h 374211"/>
                    <a:gd name="connsiteX6" fmla="*/ 1029 w 404047"/>
                    <a:gd name="connsiteY6" fmla="*/ 272293 h 374211"/>
                    <a:gd name="connsiteX7" fmla="*/ 1029 w 404047"/>
                    <a:gd name="connsiteY7" fmla="*/ 272293 h 374211"/>
                    <a:gd name="connsiteX8" fmla="*/ 2934 w 404047"/>
                    <a:gd name="connsiteY8" fmla="*/ 270388 h 374211"/>
                    <a:gd name="connsiteX9" fmla="*/ 2934 w 404047"/>
                    <a:gd name="connsiteY9" fmla="*/ 270388 h 374211"/>
                    <a:gd name="connsiteX10" fmla="*/ 2934 w 404047"/>
                    <a:gd name="connsiteY10" fmla="*/ 270388 h 374211"/>
                    <a:gd name="connsiteX11" fmla="*/ 3887 w 404047"/>
                    <a:gd name="connsiteY11" fmla="*/ 268483 h 374211"/>
                    <a:gd name="connsiteX12" fmla="*/ 3887 w 404047"/>
                    <a:gd name="connsiteY12" fmla="*/ 268483 h 374211"/>
                    <a:gd name="connsiteX13" fmla="*/ 7697 w 404047"/>
                    <a:gd name="connsiteY13" fmla="*/ 264673 h 374211"/>
                    <a:gd name="connsiteX14" fmla="*/ 50559 w 404047"/>
                    <a:gd name="connsiteY14" fmla="*/ 215143 h 374211"/>
                    <a:gd name="connsiteX15" fmla="*/ 120092 w 404047"/>
                    <a:gd name="connsiteY15" fmla="*/ 151326 h 374211"/>
                    <a:gd name="connsiteX16" fmla="*/ 255347 w 404047"/>
                    <a:gd name="connsiteY16" fmla="*/ 78936 h 374211"/>
                    <a:gd name="connsiteX17" fmla="*/ 302972 w 404047"/>
                    <a:gd name="connsiteY17" fmla="*/ 58933 h 374211"/>
                    <a:gd name="connsiteX18" fmla="*/ 375362 w 404047"/>
                    <a:gd name="connsiteY18" fmla="*/ 41788 h 374211"/>
                    <a:gd name="connsiteX19" fmla="*/ 404047 w 404047"/>
                    <a:gd name="connsiteY19" fmla="*/ 38310 h 374211"/>
                    <a:gd name="connsiteX20" fmla="*/ 184246 w 404047"/>
                    <a:gd name="connsiteY20" fmla="*/ 35302 h 374211"/>
                    <a:gd name="connsiteX21" fmla="*/ 303204 w 404047"/>
                    <a:gd name="connsiteY21" fmla="*/ 0 h 374211"/>
                    <a:gd name="connsiteX22" fmla="*/ 356117 w 404047"/>
                    <a:gd name="connsiteY22" fmla="*/ 10210 h 374211"/>
                    <a:gd name="connsiteX23" fmla="*/ 399727 w 404047"/>
                    <a:gd name="connsiteY23" fmla="*/ 34487 h 374211"/>
                    <a:gd name="connsiteX24" fmla="*/ 350597 w 404047"/>
                    <a:gd name="connsiteY24" fmla="*/ 118941 h 374211"/>
                    <a:gd name="connsiteX25" fmla="*/ 284874 w 404047"/>
                    <a:gd name="connsiteY25" fmla="*/ 250386 h 374211"/>
                    <a:gd name="connsiteX26" fmla="*/ 245822 w 404047"/>
                    <a:gd name="connsiteY26" fmla="*/ 374211 h 374211"/>
                    <a:gd name="connsiteX27" fmla="*/ 243917 w 404047"/>
                    <a:gd name="connsiteY27" fmla="*/ 372306 h 374211"/>
                    <a:gd name="connsiteX28" fmla="*/ 206769 w 404047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13412 w 408718"/>
                    <a:gd name="connsiteY3" fmla="*/ 277056 h 374211"/>
                    <a:gd name="connsiteX4" fmla="*/ 7697 w 408718"/>
                    <a:gd name="connsiteY4" fmla="*/ 277056 h 374211"/>
                    <a:gd name="connsiteX5" fmla="*/ 1982 w 408718"/>
                    <a:gd name="connsiteY5" fmla="*/ 276103 h 374211"/>
                    <a:gd name="connsiteX6" fmla="*/ 1029 w 408718"/>
                    <a:gd name="connsiteY6" fmla="*/ 272293 h 374211"/>
                    <a:gd name="connsiteX7" fmla="*/ 1029 w 408718"/>
                    <a:gd name="connsiteY7" fmla="*/ 272293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2934 w 408718"/>
                    <a:gd name="connsiteY10" fmla="*/ 270388 h 374211"/>
                    <a:gd name="connsiteX11" fmla="*/ 3887 w 408718"/>
                    <a:gd name="connsiteY11" fmla="*/ 268483 h 374211"/>
                    <a:gd name="connsiteX12" fmla="*/ 3887 w 408718"/>
                    <a:gd name="connsiteY12" fmla="*/ 268483 h 374211"/>
                    <a:gd name="connsiteX13" fmla="*/ 7697 w 408718"/>
                    <a:gd name="connsiteY13" fmla="*/ 264673 h 374211"/>
                    <a:gd name="connsiteX14" fmla="*/ 50559 w 408718"/>
                    <a:gd name="connsiteY14" fmla="*/ 215143 h 374211"/>
                    <a:gd name="connsiteX15" fmla="*/ 120092 w 408718"/>
                    <a:gd name="connsiteY15" fmla="*/ 151326 h 374211"/>
                    <a:gd name="connsiteX16" fmla="*/ 255347 w 408718"/>
                    <a:gd name="connsiteY16" fmla="*/ 78936 h 374211"/>
                    <a:gd name="connsiteX17" fmla="*/ 302972 w 408718"/>
                    <a:gd name="connsiteY17" fmla="*/ 58933 h 374211"/>
                    <a:gd name="connsiteX18" fmla="*/ 375362 w 408718"/>
                    <a:gd name="connsiteY18" fmla="*/ 41788 h 374211"/>
                    <a:gd name="connsiteX19" fmla="*/ 404047 w 408718"/>
                    <a:gd name="connsiteY19" fmla="*/ 38310 h 374211"/>
                    <a:gd name="connsiteX20" fmla="*/ 184246 w 408718"/>
                    <a:gd name="connsiteY20" fmla="*/ 35302 h 374211"/>
                    <a:gd name="connsiteX21" fmla="*/ 303204 w 408718"/>
                    <a:gd name="connsiteY21" fmla="*/ 0 h 374211"/>
                    <a:gd name="connsiteX22" fmla="*/ 356117 w 408718"/>
                    <a:gd name="connsiteY22" fmla="*/ 10210 h 374211"/>
                    <a:gd name="connsiteX23" fmla="*/ 408718 w 408718"/>
                    <a:gd name="connsiteY23" fmla="*/ 37733 h 374211"/>
                    <a:gd name="connsiteX24" fmla="*/ 350597 w 408718"/>
                    <a:gd name="connsiteY24" fmla="*/ 118941 h 374211"/>
                    <a:gd name="connsiteX25" fmla="*/ 284874 w 408718"/>
                    <a:gd name="connsiteY25" fmla="*/ 250386 h 374211"/>
                    <a:gd name="connsiteX26" fmla="*/ 245822 w 408718"/>
                    <a:gd name="connsiteY26" fmla="*/ 374211 h 374211"/>
                    <a:gd name="connsiteX27" fmla="*/ 243917 w 408718"/>
                    <a:gd name="connsiteY27" fmla="*/ 372306 h 374211"/>
                    <a:gd name="connsiteX28" fmla="*/ 206769 w 408718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13412 w 408718"/>
                    <a:gd name="connsiteY3" fmla="*/ 277056 h 374211"/>
                    <a:gd name="connsiteX4" fmla="*/ 7697 w 408718"/>
                    <a:gd name="connsiteY4" fmla="*/ 277056 h 374211"/>
                    <a:gd name="connsiteX5" fmla="*/ 1982 w 408718"/>
                    <a:gd name="connsiteY5" fmla="*/ 276103 h 374211"/>
                    <a:gd name="connsiteX6" fmla="*/ 1029 w 408718"/>
                    <a:gd name="connsiteY6" fmla="*/ 272293 h 374211"/>
                    <a:gd name="connsiteX7" fmla="*/ 1029 w 408718"/>
                    <a:gd name="connsiteY7" fmla="*/ 272293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2934 w 408718"/>
                    <a:gd name="connsiteY10" fmla="*/ 270388 h 374211"/>
                    <a:gd name="connsiteX11" fmla="*/ 3887 w 408718"/>
                    <a:gd name="connsiteY11" fmla="*/ 268483 h 374211"/>
                    <a:gd name="connsiteX12" fmla="*/ 3887 w 408718"/>
                    <a:gd name="connsiteY12" fmla="*/ 268483 h 374211"/>
                    <a:gd name="connsiteX13" fmla="*/ 7697 w 408718"/>
                    <a:gd name="connsiteY13" fmla="*/ 264673 h 374211"/>
                    <a:gd name="connsiteX14" fmla="*/ 50559 w 408718"/>
                    <a:gd name="connsiteY14" fmla="*/ 215143 h 374211"/>
                    <a:gd name="connsiteX15" fmla="*/ 120092 w 408718"/>
                    <a:gd name="connsiteY15" fmla="*/ 151326 h 374211"/>
                    <a:gd name="connsiteX16" fmla="*/ 255347 w 408718"/>
                    <a:gd name="connsiteY16" fmla="*/ 78936 h 374211"/>
                    <a:gd name="connsiteX17" fmla="*/ 302972 w 408718"/>
                    <a:gd name="connsiteY17" fmla="*/ 58933 h 374211"/>
                    <a:gd name="connsiteX18" fmla="*/ 375362 w 408718"/>
                    <a:gd name="connsiteY18" fmla="*/ 41788 h 374211"/>
                    <a:gd name="connsiteX19" fmla="*/ 404047 w 408718"/>
                    <a:gd name="connsiteY19" fmla="*/ 38310 h 374211"/>
                    <a:gd name="connsiteX20" fmla="*/ 184246 w 408718"/>
                    <a:gd name="connsiteY20" fmla="*/ 35302 h 374211"/>
                    <a:gd name="connsiteX21" fmla="*/ 303204 w 408718"/>
                    <a:gd name="connsiteY21" fmla="*/ 0 h 374211"/>
                    <a:gd name="connsiteX22" fmla="*/ 356117 w 408718"/>
                    <a:gd name="connsiteY22" fmla="*/ 10210 h 374211"/>
                    <a:gd name="connsiteX23" fmla="*/ 408718 w 408718"/>
                    <a:gd name="connsiteY23" fmla="*/ 37733 h 374211"/>
                    <a:gd name="connsiteX24" fmla="*/ 350597 w 408718"/>
                    <a:gd name="connsiteY24" fmla="*/ 118941 h 374211"/>
                    <a:gd name="connsiteX25" fmla="*/ 284874 w 408718"/>
                    <a:gd name="connsiteY25" fmla="*/ 250386 h 374211"/>
                    <a:gd name="connsiteX26" fmla="*/ 245822 w 408718"/>
                    <a:gd name="connsiteY26" fmla="*/ 374211 h 374211"/>
                    <a:gd name="connsiteX27" fmla="*/ 243917 w 408718"/>
                    <a:gd name="connsiteY27" fmla="*/ 372306 h 374211"/>
                    <a:gd name="connsiteX28" fmla="*/ 206769 w 408718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13412 w 408718"/>
                    <a:gd name="connsiteY3" fmla="*/ 277056 h 374211"/>
                    <a:gd name="connsiteX4" fmla="*/ 7697 w 408718"/>
                    <a:gd name="connsiteY4" fmla="*/ 277056 h 374211"/>
                    <a:gd name="connsiteX5" fmla="*/ 1982 w 408718"/>
                    <a:gd name="connsiteY5" fmla="*/ 276103 h 374211"/>
                    <a:gd name="connsiteX6" fmla="*/ 1029 w 408718"/>
                    <a:gd name="connsiteY6" fmla="*/ 272293 h 374211"/>
                    <a:gd name="connsiteX7" fmla="*/ 1029 w 408718"/>
                    <a:gd name="connsiteY7" fmla="*/ 272293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2934 w 408718"/>
                    <a:gd name="connsiteY10" fmla="*/ 270388 h 374211"/>
                    <a:gd name="connsiteX11" fmla="*/ 3887 w 408718"/>
                    <a:gd name="connsiteY11" fmla="*/ 268483 h 374211"/>
                    <a:gd name="connsiteX12" fmla="*/ 3887 w 408718"/>
                    <a:gd name="connsiteY12" fmla="*/ 268483 h 374211"/>
                    <a:gd name="connsiteX13" fmla="*/ 7697 w 408718"/>
                    <a:gd name="connsiteY13" fmla="*/ 264673 h 374211"/>
                    <a:gd name="connsiteX14" fmla="*/ 50559 w 408718"/>
                    <a:gd name="connsiteY14" fmla="*/ 215143 h 374211"/>
                    <a:gd name="connsiteX15" fmla="*/ 120092 w 408718"/>
                    <a:gd name="connsiteY15" fmla="*/ 151326 h 374211"/>
                    <a:gd name="connsiteX16" fmla="*/ 255347 w 408718"/>
                    <a:gd name="connsiteY16" fmla="*/ 78936 h 374211"/>
                    <a:gd name="connsiteX17" fmla="*/ 302972 w 408718"/>
                    <a:gd name="connsiteY17" fmla="*/ 58933 h 374211"/>
                    <a:gd name="connsiteX18" fmla="*/ 377934 w 408718"/>
                    <a:gd name="connsiteY18" fmla="*/ 44852 h 374211"/>
                    <a:gd name="connsiteX19" fmla="*/ 404047 w 408718"/>
                    <a:gd name="connsiteY19" fmla="*/ 38310 h 374211"/>
                    <a:gd name="connsiteX20" fmla="*/ 184246 w 408718"/>
                    <a:gd name="connsiteY20" fmla="*/ 35302 h 374211"/>
                    <a:gd name="connsiteX21" fmla="*/ 303204 w 408718"/>
                    <a:gd name="connsiteY21" fmla="*/ 0 h 374211"/>
                    <a:gd name="connsiteX22" fmla="*/ 356117 w 408718"/>
                    <a:gd name="connsiteY22" fmla="*/ 10210 h 374211"/>
                    <a:gd name="connsiteX23" fmla="*/ 408718 w 408718"/>
                    <a:gd name="connsiteY23" fmla="*/ 37733 h 374211"/>
                    <a:gd name="connsiteX24" fmla="*/ 350597 w 408718"/>
                    <a:gd name="connsiteY24" fmla="*/ 118941 h 374211"/>
                    <a:gd name="connsiteX25" fmla="*/ 284874 w 408718"/>
                    <a:gd name="connsiteY25" fmla="*/ 250386 h 374211"/>
                    <a:gd name="connsiteX26" fmla="*/ 245822 w 408718"/>
                    <a:gd name="connsiteY26" fmla="*/ 374211 h 374211"/>
                    <a:gd name="connsiteX27" fmla="*/ 243917 w 408718"/>
                    <a:gd name="connsiteY27" fmla="*/ 372306 h 374211"/>
                    <a:gd name="connsiteX28" fmla="*/ 206769 w 408718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3887 w 408718"/>
                    <a:gd name="connsiteY10" fmla="*/ 268483 h 374211"/>
                    <a:gd name="connsiteX11" fmla="*/ 3887 w 408718"/>
                    <a:gd name="connsiteY11" fmla="*/ 268483 h 374211"/>
                    <a:gd name="connsiteX12" fmla="*/ 7697 w 408718"/>
                    <a:gd name="connsiteY12" fmla="*/ 264673 h 374211"/>
                    <a:gd name="connsiteX13" fmla="*/ 50559 w 408718"/>
                    <a:gd name="connsiteY13" fmla="*/ 215143 h 374211"/>
                    <a:gd name="connsiteX14" fmla="*/ 120092 w 408718"/>
                    <a:gd name="connsiteY14" fmla="*/ 151326 h 374211"/>
                    <a:gd name="connsiteX15" fmla="*/ 255347 w 408718"/>
                    <a:gd name="connsiteY15" fmla="*/ 78936 h 374211"/>
                    <a:gd name="connsiteX16" fmla="*/ 302972 w 408718"/>
                    <a:gd name="connsiteY16" fmla="*/ 58933 h 374211"/>
                    <a:gd name="connsiteX17" fmla="*/ 377934 w 408718"/>
                    <a:gd name="connsiteY17" fmla="*/ 44852 h 374211"/>
                    <a:gd name="connsiteX18" fmla="*/ 404047 w 408718"/>
                    <a:gd name="connsiteY18" fmla="*/ 38310 h 374211"/>
                    <a:gd name="connsiteX19" fmla="*/ 184246 w 408718"/>
                    <a:gd name="connsiteY19" fmla="*/ 35302 h 374211"/>
                    <a:gd name="connsiteX20" fmla="*/ 303204 w 408718"/>
                    <a:gd name="connsiteY20" fmla="*/ 0 h 374211"/>
                    <a:gd name="connsiteX21" fmla="*/ 356117 w 408718"/>
                    <a:gd name="connsiteY21" fmla="*/ 10210 h 374211"/>
                    <a:gd name="connsiteX22" fmla="*/ 408718 w 408718"/>
                    <a:gd name="connsiteY22" fmla="*/ 37733 h 374211"/>
                    <a:gd name="connsiteX23" fmla="*/ 350597 w 408718"/>
                    <a:gd name="connsiteY23" fmla="*/ 118941 h 374211"/>
                    <a:gd name="connsiteX24" fmla="*/ 284874 w 408718"/>
                    <a:gd name="connsiteY24" fmla="*/ 250386 h 374211"/>
                    <a:gd name="connsiteX25" fmla="*/ 245822 w 408718"/>
                    <a:gd name="connsiteY25" fmla="*/ 374211 h 374211"/>
                    <a:gd name="connsiteX26" fmla="*/ 243917 w 408718"/>
                    <a:gd name="connsiteY26" fmla="*/ 372306 h 374211"/>
                    <a:gd name="connsiteX27" fmla="*/ 206769 w 408718"/>
                    <a:gd name="connsiteY27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3887 w 408718"/>
                    <a:gd name="connsiteY10" fmla="*/ 268483 h 374211"/>
                    <a:gd name="connsiteX11" fmla="*/ 7697 w 408718"/>
                    <a:gd name="connsiteY11" fmla="*/ 264673 h 374211"/>
                    <a:gd name="connsiteX12" fmla="*/ 50559 w 408718"/>
                    <a:gd name="connsiteY12" fmla="*/ 215143 h 374211"/>
                    <a:gd name="connsiteX13" fmla="*/ 120092 w 408718"/>
                    <a:gd name="connsiteY13" fmla="*/ 151326 h 374211"/>
                    <a:gd name="connsiteX14" fmla="*/ 255347 w 408718"/>
                    <a:gd name="connsiteY14" fmla="*/ 78936 h 374211"/>
                    <a:gd name="connsiteX15" fmla="*/ 302972 w 408718"/>
                    <a:gd name="connsiteY15" fmla="*/ 58933 h 374211"/>
                    <a:gd name="connsiteX16" fmla="*/ 377934 w 408718"/>
                    <a:gd name="connsiteY16" fmla="*/ 44852 h 374211"/>
                    <a:gd name="connsiteX17" fmla="*/ 404047 w 408718"/>
                    <a:gd name="connsiteY17" fmla="*/ 38310 h 374211"/>
                    <a:gd name="connsiteX18" fmla="*/ 184246 w 408718"/>
                    <a:gd name="connsiteY18" fmla="*/ 35302 h 374211"/>
                    <a:gd name="connsiteX19" fmla="*/ 303204 w 408718"/>
                    <a:gd name="connsiteY19" fmla="*/ 0 h 374211"/>
                    <a:gd name="connsiteX20" fmla="*/ 356117 w 408718"/>
                    <a:gd name="connsiteY20" fmla="*/ 10210 h 374211"/>
                    <a:gd name="connsiteX21" fmla="*/ 408718 w 408718"/>
                    <a:gd name="connsiteY21" fmla="*/ 37733 h 374211"/>
                    <a:gd name="connsiteX22" fmla="*/ 350597 w 408718"/>
                    <a:gd name="connsiteY22" fmla="*/ 118941 h 374211"/>
                    <a:gd name="connsiteX23" fmla="*/ 284874 w 408718"/>
                    <a:gd name="connsiteY23" fmla="*/ 250386 h 374211"/>
                    <a:gd name="connsiteX24" fmla="*/ 245822 w 408718"/>
                    <a:gd name="connsiteY24" fmla="*/ 374211 h 374211"/>
                    <a:gd name="connsiteX25" fmla="*/ 243917 w 408718"/>
                    <a:gd name="connsiteY25" fmla="*/ 372306 h 374211"/>
                    <a:gd name="connsiteX26" fmla="*/ 206769 w 408718"/>
                    <a:gd name="connsiteY26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7697 w 408718"/>
                    <a:gd name="connsiteY10" fmla="*/ 264673 h 374211"/>
                    <a:gd name="connsiteX11" fmla="*/ 50559 w 408718"/>
                    <a:gd name="connsiteY11" fmla="*/ 215143 h 374211"/>
                    <a:gd name="connsiteX12" fmla="*/ 120092 w 408718"/>
                    <a:gd name="connsiteY12" fmla="*/ 151326 h 374211"/>
                    <a:gd name="connsiteX13" fmla="*/ 255347 w 408718"/>
                    <a:gd name="connsiteY13" fmla="*/ 78936 h 374211"/>
                    <a:gd name="connsiteX14" fmla="*/ 302972 w 408718"/>
                    <a:gd name="connsiteY14" fmla="*/ 58933 h 374211"/>
                    <a:gd name="connsiteX15" fmla="*/ 377934 w 408718"/>
                    <a:gd name="connsiteY15" fmla="*/ 44852 h 374211"/>
                    <a:gd name="connsiteX16" fmla="*/ 404047 w 408718"/>
                    <a:gd name="connsiteY16" fmla="*/ 38310 h 374211"/>
                    <a:gd name="connsiteX17" fmla="*/ 184246 w 408718"/>
                    <a:gd name="connsiteY17" fmla="*/ 35302 h 374211"/>
                    <a:gd name="connsiteX18" fmla="*/ 303204 w 408718"/>
                    <a:gd name="connsiteY18" fmla="*/ 0 h 374211"/>
                    <a:gd name="connsiteX19" fmla="*/ 356117 w 408718"/>
                    <a:gd name="connsiteY19" fmla="*/ 10210 h 374211"/>
                    <a:gd name="connsiteX20" fmla="*/ 408718 w 408718"/>
                    <a:gd name="connsiteY20" fmla="*/ 37733 h 374211"/>
                    <a:gd name="connsiteX21" fmla="*/ 350597 w 408718"/>
                    <a:gd name="connsiteY21" fmla="*/ 118941 h 374211"/>
                    <a:gd name="connsiteX22" fmla="*/ 284874 w 408718"/>
                    <a:gd name="connsiteY22" fmla="*/ 250386 h 374211"/>
                    <a:gd name="connsiteX23" fmla="*/ 245822 w 408718"/>
                    <a:gd name="connsiteY23" fmla="*/ 374211 h 374211"/>
                    <a:gd name="connsiteX24" fmla="*/ 243917 w 408718"/>
                    <a:gd name="connsiteY24" fmla="*/ 372306 h 374211"/>
                    <a:gd name="connsiteX25" fmla="*/ 206769 w 408718"/>
                    <a:gd name="connsiteY25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7697 w 408718"/>
                    <a:gd name="connsiteY9" fmla="*/ 264673 h 374211"/>
                    <a:gd name="connsiteX10" fmla="*/ 50559 w 408718"/>
                    <a:gd name="connsiteY10" fmla="*/ 215143 h 374211"/>
                    <a:gd name="connsiteX11" fmla="*/ 120092 w 408718"/>
                    <a:gd name="connsiteY11" fmla="*/ 151326 h 374211"/>
                    <a:gd name="connsiteX12" fmla="*/ 255347 w 408718"/>
                    <a:gd name="connsiteY12" fmla="*/ 78936 h 374211"/>
                    <a:gd name="connsiteX13" fmla="*/ 302972 w 408718"/>
                    <a:gd name="connsiteY13" fmla="*/ 58933 h 374211"/>
                    <a:gd name="connsiteX14" fmla="*/ 377934 w 408718"/>
                    <a:gd name="connsiteY14" fmla="*/ 44852 h 374211"/>
                    <a:gd name="connsiteX15" fmla="*/ 404047 w 408718"/>
                    <a:gd name="connsiteY15" fmla="*/ 38310 h 374211"/>
                    <a:gd name="connsiteX16" fmla="*/ 184246 w 408718"/>
                    <a:gd name="connsiteY16" fmla="*/ 35302 h 374211"/>
                    <a:gd name="connsiteX17" fmla="*/ 303204 w 408718"/>
                    <a:gd name="connsiteY17" fmla="*/ 0 h 374211"/>
                    <a:gd name="connsiteX18" fmla="*/ 356117 w 408718"/>
                    <a:gd name="connsiteY18" fmla="*/ 10210 h 374211"/>
                    <a:gd name="connsiteX19" fmla="*/ 408718 w 408718"/>
                    <a:gd name="connsiteY19" fmla="*/ 37733 h 374211"/>
                    <a:gd name="connsiteX20" fmla="*/ 350597 w 408718"/>
                    <a:gd name="connsiteY20" fmla="*/ 118941 h 374211"/>
                    <a:gd name="connsiteX21" fmla="*/ 284874 w 408718"/>
                    <a:gd name="connsiteY21" fmla="*/ 250386 h 374211"/>
                    <a:gd name="connsiteX22" fmla="*/ 245822 w 408718"/>
                    <a:gd name="connsiteY22" fmla="*/ 374211 h 374211"/>
                    <a:gd name="connsiteX23" fmla="*/ 243917 w 408718"/>
                    <a:gd name="connsiteY23" fmla="*/ 372306 h 374211"/>
                    <a:gd name="connsiteX24" fmla="*/ 206769 w 408718"/>
                    <a:gd name="connsiteY24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7697 w 408718"/>
                    <a:gd name="connsiteY8" fmla="*/ 264673 h 374211"/>
                    <a:gd name="connsiteX9" fmla="*/ 50559 w 408718"/>
                    <a:gd name="connsiteY9" fmla="*/ 215143 h 374211"/>
                    <a:gd name="connsiteX10" fmla="*/ 120092 w 408718"/>
                    <a:gd name="connsiteY10" fmla="*/ 151326 h 374211"/>
                    <a:gd name="connsiteX11" fmla="*/ 255347 w 408718"/>
                    <a:gd name="connsiteY11" fmla="*/ 78936 h 374211"/>
                    <a:gd name="connsiteX12" fmla="*/ 302972 w 408718"/>
                    <a:gd name="connsiteY12" fmla="*/ 58933 h 374211"/>
                    <a:gd name="connsiteX13" fmla="*/ 377934 w 408718"/>
                    <a:gd name="connsiteY13" fmla="*/ 44852 h 374211"/>
                    <a:gd name="connsiteX14" fmla="*/ 404047 w 408718"/>
                    <a:gd name="connsiteY14" fmla="*/ 38310 h 374211"/>
                    <a:gd name="connsiteX15" fmla="*/ 184246 w 408718"/>
                    <a:gd name="connsiteY15" fmla="*/ 35302 h 374211"/>
                    <a:gd name="connsiteX16" fmla="*/ 303204 w 408718"/>
                    <a:gd name="connsiteY16" fmla="*/ 0 h 374211"/>
                    <a:gd name="connsiteX17" fmla="*/ 356117 w 408718"/>
                    <a:gd name="connsiteY17" fmla="*/ 10210 h 374211"/>
                    <a:gd name="connsiteX18" fmla="*/ 408718 w 408718"/>
                    <a:gd name="connsiteY18" fmla="*/ 37733 h 374211"/>
                    <a:gd name="connsiteX19" fmla="*/ 350597 w 408718"/>
                    <a:gd name="connsiteY19" fmla="*/ 118941 h 374211"/>
                    <a:gd name="connsiteX20" fmla="*/ 284874 w 408718"/>
                    <a:gd name="connsiteY20" fmla="*/ 250386 h 374211"/>
                    <a:gd name="connsiteX21" fmla="*/ 245822 w 408718"/>
                    <a:gd name="connsiteY21" fmla="*/ 374211 h 374211"/>
                    <a:gd name="connsiteX22" fmla="*/ 243917 w 408718"/>
                    <a:gd name="connsiteY22" fmla="*/ 372306 h 374211"/>
                    <a:gd name="connsiteX23" fmla="*/ 206769 w 408718"/>
                    <a:gd name="connsiteY23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7697 w 408718"/>
                    <a:gd name="connsiteY7" fmla="*/ 264673 h 374211"/>
                    <a:gd name="connsiteX8" fmla="*/ 50559 w 408718"/>
                    <a:gd name="connsiteY8" fmla="*/ 215143 h 374211"/>
                    <a:gd name="connsiteX9" fmla="*/ 120092 w 408718"/>
                    <a:gd name="connsiteY9" fmla="*/ 151326 h 374211"/>
                    <a:gd name="connsiteX10" fmla="*/ 255347 w 408718"/>
                    <a:gd name="connsiteY10" fmla="*/ 78936 h 374211"/>
                    <a:gd name="connsiteX11" fmla="*/ 302972 w 408718"/>
                    <a:gd name="connsiteY11" fmla="*/ 58933 h 374211"/>
                    <a:gd name="connsiteX12" fmla="*/ 377934 w 408718"/>
                    <a:gd name="connsiteY12" fmla="*/ 44852 h 374211"/>
                    <a:gd name="connsiteX13" fmla="*/ 404047 w 408718"/>
                    <a:gd name="connsiteY13" fmla="*/ 38310 h 374211"/>
                    <a:gd name="connsiteX14" fmla="*/ 184246 w 408718"/>
                    <a:gd name="connsiteY14" fmla="*/ 35302 h 374211"/>
                    <a:gd name="connsiteX15" fmla="*/ 303204 w 408718"/>
                    <a:gd name="connsiteY15" fmla="*/ 0 h 374211"/>
                    <a:gd name="connsiteX16" fmla="*/ 356117 w 408718"/>
                    <a:gd name="connsiteY16" fmla="*/ 10210 h 374211"/>
                    <a:gd name="connsiteX17" fmla="*/ 408718 w 408718"/>
                    <a:gd name="connsiteY17" fmla="*/ 37733 h 374211"/>
                    <a:gd name="connsiteX18" fmla="*/ 350597 w 408718"/>
                    <a:gd name="connsiteY18" fmla="*/ 118941 h 374211"/>
                    <a:gd name="connsiteX19" fmla="*/ 284874 w 408718"/>
                    <a:gd name="connsiteY19" fmla="*/ 250386 h 374211"/>
                    <a:gd name="connsiteX20" fmla="*/ 245822 w 408718"/>
                    <a:gd name="connsiteY20" fmla="*/ 374211 h 374211"/>
                    <a:gd name="connsiteX21" fmla="*/ 243917 w 408718"/>
                    <a:gd name="connsiteY21" fmla="*/ 372306 h 374211"/>
                    <a:gd name="connsiteX22" fmla="*/ 206769 w 408718"/>
                    <a:gd name="connsiteY22" fmla="*/ 349446 h 374211"/>
                    <a:gd name="connsiteX0" fmla="*/ 211182 w 413131"/>
                    <a:gd name="connsiteY0" fmla="*/ 349446 h 374211"/>
                    <a:gd name="connsiteX1" fmla="*/ 183560 w 413131"/>
                    <a:gd name="connsiteY1" fmla="*/ 333253 h 374211"/>
                    <a:gd name="connsiteX2" fmla="*/ 88310 w 413131"/>
                    <a:gd name="connsiteY2" fmla="*/ 293248 h 374211"/>
                    <a:gd name="connsiteX3" fmla="*/ 6395 w 413131"/>
                    <a:gd name="connsiteY3" fmla="*/ 276103 h 374211"/>
                    <a:gd name="connsiteX4" fmla="*/ 5442 w 413131"/>
                    <a:gd name="connsiteY4" fmla="*/ 272293 h 374211"/>
                    <a:gd name="connsiteX5" fmla="*/ 5442 w 413131"/>
                    <a:gd name="connsiteY5" fmla="*/ 272293 h 374211"/>
                    <a:gd name="connsiteX6" fmla="*/ 12110 w 413131"/>
                    <a:gd name="connsiteY6" fmla="*/ 264673 h 374211"/>
                    <a:gd name="connsiteX7" fmla="*/ 54972 w 413131"/>
                    <a:gd name="connsiteY7" fmla="*/ 215143 h 374211"/>
                    <a:gd name="connsiteX8" fmla="*/ 124505 w 413131"/>
                    <a:gd name="connsiteY8" fmla="*/ 151326 h 374211"/>
                    <a:gd name="connsiteX9" fmla="*/ 259760 w 413131"/>
                    <a:gd name="connsiteY9" fmla="*/ 78936 h 374211"/>
                    <a:gd name="connsiteX10" fmla="*/ 307385 w 413131"/>
                    <a:gd name="connsiteY10" fmla="*/ 58933 h 374211"/>
                    <a:gd name="connsiteX11" fmla="*/ 382347 w 413131"/>
                    <a:gd name="connsiteY11" fmla="*/ 44852 h 374211"/>
                    <a:gd name="connsiteX12" fmla="*/ 408460 w 413131"/>
                    <a:gd name="connsiteY12" fmla="*/ 38310 h 374211"/>
                    <a:gd name="connsiteX13" fmla="*/ 188659 w 413131"/>
                    <a:gd name="connsiteY13" fmla="*/ 35302 h 374211"/>
                    <a:gd name="connsiteX14" fmla="*/ 307617 w 413131"/>
                    <a:gd name="connsiteY14" fmla="*/ 0 h 374211"/>
                    <a:gd name="connsiteX15" fmla="*/ 360530 w 413131"/>
                    <a:gd name="connsiteY15" fmla="*/ 10210 h 374211"/>
                    <a:gd name="connsiteX16" fmla="*/ 413131 w 413131"/>
                    <a:gd name="connsiteY16" fmla="*/ 37733 h 374211"/>
                    <a:gd name="connsiteX17" fmla="*/ 355010 w 413131"/>
                    <a:gd name="connsiteY17" fmla="*/ 118941 h 374211"/>
                    <a:gd name="connsiteX18" fmla="*/ 289287 w 413131"/>
                    <a:gd name="connsiteY18" fmla="*/ 250386 h 374211"/>
                    <a:gd name="connsiteX19" fmla="*/ 250235 w 413131"/>
                    <a:gd name="connsiteY19" fmla="*/ 374211 h 374211"/>
                    <a:gd name="connsiteX20" fmla="*/ 248330 w 413131"/>
                    <a:gd name="connsiteY20" fmla="*/ 372306 h 374211"/>
                    <a:gd name="connsiteX21" fmla="*/ 211182 w 413131"/>
                    <a:gd name="connsiteY21" fmla="*/ 349446 h 374211"/>
                    <a:gd name="connsiteX0" fmla="*/ 211182 w 413131"/>
                    <a:gd name="connsiteY0" fmla="*/ 349446 h 374211"/>
                    <a:gd name="connsiteX1" fmla="*/ 183560 w 413131"/>
                    <a:gd name="connsiteY1" fmla="*/ 333253 h 374211"/>
                    <a:gd name="connsiteX2" fmla="*/ 88310 w 413131"/>
                    <a:gd name="connsiteY2" fmla="*/ 293248 h 374211"/>
                    <a:gd name="connsiteX3" fmla="*/ 6395 w 413131"/>
                    <a:gd name="connsiteY3" fmla="*/ 276103 h 374211"/>
                    <a:gd name="connsiteX4" fmla="*/ 5442 w 413131"/>
                    <a:gd name="connsiteY4" fmla="*/ 272293 h 374211"/>
                    <a:gd name="connsiteX5" fmla="*/ 12110 w 413131"/>
                    <a:gd name="connsiteY5" fmla="*/ 264673 h 374211"/>
                    <a:gd name="connsiteX6" fmla="*/ 54972 w 413131"/>
                    <a:gd name="connsiteY6" fmla="*/ 215143 h 374211"/>
                    <a:gd name="connsiteX7" fmla="*/ 124505 w 413131"/>
                    <a:gd name="connsiteY7" fmla="*/ 151326 h 374211"/>
                    <a:gd name="connsiteX8" fmla="*/ 259760 w 413131"/>
                    <a:gd name="connsiteY8" fmla="*/ 78936 h 374211"/>
                    <a:gd name="connsiteX9" fmla="*/ 307385 w 413131"/>
                    <a:gd name="connsiteY9" fmla="*/ 58933 h 374211"/>
                    <a:gd name="connsiteX10" fmla="*/ 382347 w 413131"/>
                    <a:gd name="connsiteY10" fmla="*/ 44852 h 374211"/>
                    <a:gd name="connsiteX11" fmla="*/ 408460 w 413131"/>
                    <a:gd name="connsiteY11" fmla="*/ 38310 h 374211"/>
                    <a:gd name="connsiteX12" fmla="*/ 188659 w 413131"/>
                    <a:gd name="connsiteY12" fmla="*/ 35302 h 374211"/>
                    <a:gd name="connsiteX13" fmla="*/ 307617 w 413131"/>
                    <a:gd name="connsiteY13" fmla="*/ 0 h 374211"/>
                    <a:gd name="connsiteX14" fmla="*/ 360530 w 413131"/>
                    <a:gd name="connsiteY14" fmla="*/ 10210 h 374211"/>
                    <a:gd name="connsiteX15" fmla="*/ 413131 w 413131"/>
                    <a:gd name="connsiteY15" fmla="*/ 37733 h 374211"/>
                    <a:gd name="connsiteX16" fmla="*/ 355010 w 413131"/>
                    <a:gd name="connsiteY16" fmla="*/ 118941 h 374211"/>
                    <a:gd name="connsiteX17" fmla="*/ 289287 w 413131"/>
                    <a:gd name="connsiteY17" fmla="*/ 250386 h 374211"/>
                    <a:gd name="connsiteX18" fmla="*/ 250235 w 413131"/>
                    <a:gd name="connsiteY18" fmla="*/ 374211 h 374211"/>
                    <a:gd name="connsiteX19" fmla="*/ 248330 w 413131"/>
                    <a:gd name="connsiteY19" fmla="*/ 372306 h 374211"/>
                    <a:gd name="connsiteX20" fmla="*/ 211182 w 413131"/>
                    <a:gd name="connsiteY20" fmla="*/ 349446 h 374211"/>
                    <a:gd name="connsiteX0" fmla="*/ 210383 w 412332"/>
                    <a:gd name="connsiteY0" fmla="*/ 349446 h 374211"/>
                    <a:gd name="connsiteX1" fmla="*/ 182761 w 412332"/>
                    <a:gd name="connsiteY1" fmla="*/ 333253 h 374211"/>
                    <a:gd name="connsiteX2" fmla="*/ 87511 w 412332"/>
                    <a:gd name="connsiteY2" fmla="*/ 293248 h 374211"/>
                    <a:gd name="connsiteX3" fmla="*/ 4643 w 412332"/>
                    <a:gd name="connsiteY3" fmla="*/ 272293 h 374211"/>
                    <a:gd name="connsiteX4" fmla="*/ 11311 w 412332"/>
                    <a:gd name="connsiteY4" fmla="*/ 264673 h 374211"/>
                    <a:gd name="connsiteX5" fmla="*/ 54173 w 412332"/>
                    <a:gd name="connsiteY5" fmla="*/ 215143 h 374211"/>
                    <a:gd name="connsiteX6" fmla="*/ 123706 w 412332"/>
                    <a:gd name="connsiteY6" fmla="*/ 151326 h 374211"/>
                    <a:gd name="connsiteX7" fmla="*/ 258961 w 412332"/>
                    <a:gd name="connsiteY7" fmla="*/ 78936 h 374211"/>
                    <a:gd name="connsiteX8" fmla="*/ 306586 w 412332"/>
                    <a:gd name="connsiteY8" fmla="*/ 58933 h 374211"/>
                    <a:gd name="connsiteX9" fmla="*/ 381548 w 412332"/>
                    <a:gd name="connsiteY9" fmla="*/ 44852 h 374211"/>
                    <a:gd name="connsiteX10" fmla="*/ 407661 w 412332"/>
                    <a:gd name="connsiteY10" fmla="*/ 38310 h 374211"/>
                    <a:gd name="connsiteX11" fmla="*/ 187860 w 412332"/>
                    <a:gd name="connsiteY11" fmla="*/ 35302 h 374211"/>
                    <a:gd name="connsiteX12" fmla="*/ 306818 w 412332"/>
                    <a:gd name="connsiteY12" fmla="*/ 0 h 374211"/>
                    <a:gd name="connsiteX13" fmla="*/ 359731 w 412332"/>
                    <a:gd name="connsiteY13" fmla="*/ 10210 h 374211"/>
                    <a:gd name="connsiteX14" fmla="*/ 412332 w 412332"/>
                    <a:gd name="connsiteY14" fmla="*/ 37733 h 374211"/>
                    <a:gd name="connsiteX15" fmla="*/ 354211 w 412332"/>
                    <a:gd name="connsiteY15" fmla="*/ 118941 h 374211"/>
                    <a:gd name="connsiteX16" fmla="*/ 288488 w 412332"/>
                    <a:gd name="connsiteY16" fmla="*/ 250386 h 374211"/>
                    <a:gd name="connsiteX17" fmla="*/ 249436 w 412332"/>
                    <a:gd name="connsiteY17" fmla="*/ 374211 h 374211"/>
                    <a:gd name="connsiteX18" fmla="*/ 247531 w 412332"/>
                    <a:gd name="connsiteY18" fmla="*/ 372306 h 374211"/>
                    <a:gd name="connsiteX19" fmla="*/ 210383 w 412332"/>
                    <a:gd name="connsiteY19" fmla="*/ 349446 h 374211"/>
                    <a:gd name="connsiteX0" fmla="*/ 206327 w 408276"/>
                    <a:gd name="connsiteY0" fmla="*/ 349446 h 374211"/>
                    <a:gd name="connsiteX1" fmla="*/ 178705 w 408276"/>
                    <a:gd name="connsiteY1" fmla="*/ 333253 h 374211"/>
                    <a:gd name="connsiteX2" fmla="*/ 83455 w 408276"/>
                    <a:gd name="connsiteY2" fmla="*/ 293248 h 374211"/>
                    <a:gd name="connsiteX3" fmla="*/ 587 w 408276"/>
                    <a:gd name="connsiteY3" fmla="*/ 272293 h 374211"/>
                    <a:gd name="connsiteX4" fmla="*/ 50117 w 408276"/>
                    <a:gd name="connsiteY4" fmla="*/ 215143 h 374211"/>
                    <a:gd name="connsiteX5" fmla="*/ 119650 w 408276"/>
                    <a:gd name="connsiteY5" fmla="*/ 151326 h 374211"/>
                    <a:gd name="connsiteX6" fmla="*/ 254905 w 408276"/>
                    <a:gd name="connsiteY6" fmla="*/ 78936 h 374211"/>
                    <a:gd name="connsiteX7" fmla="*/ 302530 w 408276"/>
                    <a:gd name="connsiteY7" fmla="*/ 58933 h 374211"/>
                    <a:gd name="connsiteX8" fmla="*/ 377492 w 408276"/>
                    <a:gd name="connsiteY8" fmla="*/ 44852 h 374211"/>
                    <a:gd name="connsiteX9" fmla="*/ 403605 w 408276"/>
                    <a:gd name="connsiteY9" fmla="*/ 38310 h 374211"/>
                    <a:gd name="connsiteX10" fmla="*/ 183804 w 408276"/>
                    <a:gd name="connsiteY10" fmla="*/ 35302 h 374211"/>
                    <a:gd name="connsiteX11" fmla="*/ 302762 w 408276"/>
                    <a:gd name="connsiteY11" fmla="*/ 0 h 374211"/>
                    <a:gd name="connsiteX12" fmla="*/ 355675 w 408276"/>
                    <a:gd name="connsiteY12" fmla="*/ 10210 h 374211"/>
                    <a:gd name="connsiteX13" fmla="*/ 408276 w 408276"/>
                    <a:gd name="connsiteY13" fmla="*/ 37733 h 374211"/>
                    <a:gd name="connsiteX14" fmla="*/ 350155 w 408276"/>
                    <a:gd name="connsiteY14" fmla="*/ 118941 h 374211"/>
                    <a:gd name="connsiteX15" fmla="*/ 284432 w 408276"/>
                    <a:gd name="connsiteY15" fmla="*/ 250386 h 374211"/>
                    <a:gd name="connsiteX16" fmla="*/ 245380 w 408276"/>
                    <a:gd name="connsiteY16" fmla="*/ 374211 h 374211"/>
                    <a:gd name="connsiteX17" fmla="*/ 243475 w 408276"/>
                    <a:gd name="connsiteY17" fmla="*/ 372306 h 374211"/>
                    <a:gd name="connsiteX18" fmla="*/ 206327 w 408276"/>
                    <a:gd name="connsiteY18" fmla="*/ 349446 h 374211"/>
                    <a:gd name="connsiteX0" fmla="*/ 205740 w 407689"/>
                    <a:gd name="connsiteY0" fmla="*/ 349446 h 374211"/>
                    <a:gd name="connsiteX1" fmla="*/ 178118 w 407689"/>
                    <a:gd name="connsiteY1" fmla="*/ 333253 h 374211"/>
                    <a:gd name="connsiteX2" fmla="*/ 82868 w 407689"/>
                    <a:gd name="connsiteY2" fmla="*/ 293248 h 374211"/>
                    <a:gd name="connsiteX3" fmla="*/ 0 w 407689"/>
                    <a:gd name="connsiteY3" fmla="*/ 272293 h 374211"/>
                    <a:gd name="connsiteX4" fmla="*/ 49530 w 407689"/>
                    <a:gd name="connsiteY4" fmla="*/ 215143 h 374211"/>
                    <a:gd name="connsiteX5" fmla="*/ 119063 w 407689"/>
                    <a:gd name="connsiteY5" fmla="*/ 151326 h 374211"/>
                    <a:gd name="connsiteX6" fmla="*/ 254318 w 407689"/>
                    <a:gd name="connsiteY6" fmla="*/ 78936 h 374211"/>
                    <a:gd name="connsiteX7" fmla="*/ 301943 w 407689"/>
                    <a:gd name="connsiteY7" fmla="*/ 58933 h 374211"/>
                    <a:gd name="connsiteX8" fmla="*/ 376905 w 407689"/>
                    <a:gd name="connsiteY8" fmla="*/ 44852 h 374211"/>
                    <a:gd name="connsiteX9" fmla="*/ 403018 w 407689"/>
                    <a:gd name="connsiteY9" fmla="*/ 38310 h 374211"/>
                    <a:gd name="connsiteX10" fmla="*/ 183217 w 407689"/>
                    <a:gd name="connsiteY10" fmla="*/ 35302 h 374211"/>
                    <a:gd name="connsiteX11" fmla="*/ 302175 w 407689"/>
                    <a:gd name="connsiteY11" fmla="*/ 0 h 374211"/>
                    <a:gd name="connsiteX12" fmla="*/ 355088 w 407689"/>
                    <a:gd name="connsiteY12" fmla="*/ 10210 h 374211"/>
                    <a:gd name="connsiteX13" fmla="*/ 407689 w 407689"/>
                    <a:gd name="connsiteY13" fmla="*/ 37733 h 374211"/>
                    <a:gd name="connsiteX14" fmla="*/ 349568 w 407689"/>
                    <a:gd name="connsiteY14" fmla="*/ 118941 h 374211"/>
                    <a:gd name="connsiteX15" fmla="*/ 283845 w 407689"/>
                    <a:gd name="connsiteY15" fmla="*/ 250386 h 374211"/>
                    <a:gd name="connsiteX16" fmla="*/ 244793 w 407689"/>
                    <a:gd name="connsiteY16" fmla="*/ 374211 h 374211"/>
                    <a:gd name="connsiteX17" fmla="*/ 242888 w 407689"/>
                    <a:gd name="connsiteY17" fmla="*/ 372306 h 374211"/>
                    <a:gd name="connsiteX18" fmla="*/ 205740 w 407689"/>
                    <a:gd name="connsiteY18" fmla="*/ 349446 h 374211"/>
                    <a:gd name="connsiteX0" fmla="*/ 205740 w 407689"/>
                    <a:gd name="connsiteY0" fmla="*/ 349446 h 374211"/>
                    <a:gd name="connsiteX1" fmla="*/ 178118 w 407689"/>
                    <a:gd name="connsiteY1" fmla="*/ 333253 h 374211"/>
                    <a:gd name="connsiteX2" fmla="*/ 82868 w 407689"/>
                    <a:gd name="connsiteY2" fmla="*/ 293248 h 374211"/>
                    <a:gd name="connsiteX3" fmla="*/ 0 w 407689"/>
                    <a:gd name="connsiteY3" fmla="*/ 272293 h 374211"/>
                    <a:gd name="connsiteX4" fmla="*/ 49530 w 407689"/>
                    <a:gd name="connsiteY4" fmla="*/ 215143 h 374211"/>
                    <a:gd name="connsiteX5" fmla="*/ 119063 w 407689"/>
                    <a:gd name="connsiteY5" fmla="*/ 151326 h 374211"/>
                    <a:gd name="connsiteX6" fmla="*/ 254318 w 407689"/>
                    <a:gd name="connsiteY6" fmla="*/ 78936 h 374211"/>
                    <a:gd name="connsiteX7" fmla="*/ 301943 w 407689"/>
                    <a:gd name="connsiteY7" fmla="*/ 58933 h 374211"/>
                    <a:gd name="connsiteX8" fmla="*/ 376905 w 407689"/>
                    <a:gd name="connsiteY8" fmla="*/ 44852 h 374211"/>
                    <a:gd name="connsiteX9" fmla="*/ 403018 w 407689"/>
                    <a:gd name="connsiteY9" fmla="*/ 38310 h 374211"/>
                    <a:gd name="connsiteX10" fmla="*/ 183217 w 407689"/>
                    <a:gd name="connsiteY10" fmla="*/ 35302 h 374211"/>
                    <a:gd name="connsiteX11" fmla="*/ 302175 w 407689"/>
                    <a:gd name="connsiteY11" fmla="*/ 0 h 374211"/>
                    <a:gd name="connsiteX12" fmla="*/ 355088 w 407689"/>
                    <a:gd name="connsiteY12" fmla="*/ 10210 h 374211"/>
                    <a:gd name="connsiteX13" fmla="*/ 407689 w 407689"/>
                    <a:gd name="connsiteY13" fmla="*/ 37733 h 374211"/>
                    <a:gd name="connsiteX14" fmla="*/ 349568 w 407689"/>
                    <a:gd name="connsiteY14" fmla="*/ 118941 h 374211"/>
                    <a:gd name="connsiteX15" fmla="*/ 283845 w 407689"/>
                    <a:gd name="connsiteY15" fmla="*/ 250386 h 374211"/>
                    <a:gd name="connsiteX16" fmla="*/ 244793 w 407689"/>
                    <a:gd name="connsiteY16" fmla="*/ 374211 h 374211"/>
                    <a:gd name="connsiteX17" fmla="*/ 242888 w 407689"/>
                    <a:gd name="connsiteY17" fmla="*/ 372306 h 374211"/>
                    <a:gd name="connsiteX18" fmla="*/ 205740 w 407689"/>
                    <a:gd name="connsiteY18" fmla="*/ 349446 h 374211"/>
                    <a:gd name="connsiteX0" fmla="*/ 205740 w 407689"/>
                    <a:gd name="connsiteY0" fmla="*/ 349446 h 374211"/>
                    <a:gd name="connsiteX1" fmla="*/ 82868 w 407689"/>
                    <a:gd name="connsiteY1" fmla="*/ 29324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17" fmla="*/ 205740 w 407689"/>
                    <a:gd name="connsiteY17" fmla="*/ 349446 h 374211"/>
                    <a:gd name="connsiteX0" fmla="*/ 242888 w 407689"/>
                    <a:gd name="connsiteY0" fmla="*/ 372306 h 374211"/>
                    <a:gd name="connsiteX1" fmla="*/ 82868 w 407689"/>
                    <a:gd name="connsiteY1" fmla="*/ 29324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4409 w 407689"/>
                    <a:gd name="connsiteY1" fmla="*/ 307782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69404 w 407689"/>
                    <a:gd name="connsiteY11" fmla="*/ 13164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78614 w 407689"/>
                    <a:gd name="connsiteY11" fmla="*/ 20404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73854 w 407689"/>
                    <a:gd name="connsiteY11" fmla="*/ 16392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73854 w 407689"/>
                    <a:gd name="connsiteY11" fmla="*/ 16392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07689" h="374211">
                      <a:moveTo>
                        <a:pt x="242888" y="372306"/>
                      </a:moveTo>
                      <a:cubicBezTo>
                        <a:pt x="215901" y="358812"/>
                        <a:pt x="173704" y="327187"/>
                        <a:pt x="133223" y="310518"/>
                      </a:cubicBezTo>
                      <a:cubicBezTo>
                        <a:pt x="103537" y="300358"/>
                        <a:pt x="19599" y="278397"/>
                        <a:pt x="0" y="272293"/>
                      </a:cubicBezTo>
                      <a:cubicBezTo>
                        <a:pt x="14505" y="254971"/>
                        <a:pt x="29686" y="235304"/>
                        <a:pt x="49530" y="215143"/>
                      </a:cubicBezTo>
                      <a:cubicBezTo>
                        <a:pt x="69374" y="194982"/>
                        <a:pt x="92393" y="169423"/>
                        <a:pt x="119063" y="151326"/>
                      </a:cubicBezTo>
                      <a:cubicBezTo>
                        <a:pt x="161925" y="122751"/>
                        <a:pt x="208598" y="101796"/>
                        <a:pt x="254318" y="78936"/>
                      </a:cubicBezTo>
                      <a:cubicBezTo>
                        <a:pt x="269558" y="71316"/>
                        <a:pt x="285750" y="64648"/>
                        <a:pt x="301943" y="58933"/>
                      </a:cubicBezTo>
                      <a:cubicBezTo>
                        <a:pt x="325755" y="51313"/>
                        <a:pt x="352140" y="47710"/>
                        <a:pt x="376905" y="44852"/>
                      </a:cubicBezTo>
                      <a:cubicBezTo>
                        <a:pt x="378810" y="44852"/>
                        <a:pt x="400160" y="41167"/>
                        <a:pt x="403018" y="38310"/>
                      </a:cubicBezTo>
                      <a:cubicBezTo>
                        <a:pt x="340645" y="21508"/>
                        <a:pt x="235605" y="30539"/>
                        <a:pt x="183217" y="35302"/>
                      </a:cubicBezTo>
                      <a:cubicBezTo>
                        <a:pt x="226165" y="15431"/>
                        <a:pt x="256455" y="8272"/>
                        <a:pt x="302175" y="0"/>
                      </a:cubicBezTo>
                      <a:cubicBezTo>
                        <a:pt x="326074" y="3856"/>
                        <a:pt x="356268" y="10103"/>
                        <a:pt x="373854" y="16392"/>
                      </a:cubicBezTo>
                      <a:cubicBezTo>
                        <a:pt x="391440" y="22681"/>
                        <a:pt x="391497" y="27256"/>
                        <a:pt x="407689" y="37733"/>
                      </a:cubicBezTo>
                      <a:cubicBezTo>
                        <a:pt x="394257" y="51734"/>
                        <a:pt x="369570" y="83222"/>
                        <a:pt x="349568" y="118941"/>
                      </a:cubicBezTo>
                      <a:cubicBezTo>
                        <a:pt x="331788" y="150532"/>
                        <a:pt x="301308" y="207841"/>
                        <a:pt x="283845" y="250386"/>
                      </a:cubicBezTo>
                      <a:cubicBezTo>
                        <a:pt x="273844" y="278643"/>
                        <a:pt x="251619" y="353891"/>
                        <a:pt x="244793" y="374211"/>
                      </a:cubicBezTo>
                      <a:lnTo>
                        <a:pt x="242888" y="37230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xmlns="" id="{F38F3C6A-4593-4F21-AD3C-07706D070331}"/>
                    </a:ext>
                  </a:extLst>
                </p:cNvPr>
                <p:cNvSpPr/>
                <p:nvPr/>
              </p:nvSpPr>
              <p:spPr>
                <a:xfrm>
                  <a:off x="1747563" y="3321294"/>
                  <a:ext cx="433906" cy="371475"/>
                </a:xfrm>
                <a:custGeom>
                  <a:avLst/>
                  <a:gdLst>
                    <a:gd name="connsiteX0" fmla="*/ 204311 w 428625"/>
                    <a:gd name="connsiteY0" fmla="*/ 374809 h 381000"/>
                    <a:gd name="connsiteX1" fmla="*/ 197644 w 428625"/>
                    <a:gd name="connsiteY1" fmla="*/ 378619 h 381000"/>
                    <a:gd name="connsiteX2" fmla="*/ 183356 w 428625"/>
                    <a:gd name="connsiteY2" fmla="*/ 339566 h 381000"/>
                    <a:gd name="connsiteX3" fmla="*/ 151924 w 428625"/>
                    <a:gd name="connsiteY3" fmla="*/ 250984 h 381000"/>
                    <a:gd name="connsiteX4" fmla="*/ 86201 w 428625"/>
                    <a:gd name="connsiteY4" fmla="*/ 130969 h 381000"/>
                    <a:gd name="connsiteX5" fmla="*/ 48101 w 428625"/>
                    <a:gd name="connsiteY5" fmla="*/ 90964 h 381000"/>
                    <a:gd name="connsiteX6" fmla="*/ 44291 w 428625"/>
                    <a:gd name="connsiteY6" fmla="*/ 88106 h 381000"/>
                    <a:gd name="connsiteX7" fmla="*/ 40481 w 428625"/>
                    <a:gd name="connsiteY7" fmla="*/ 85249 h 381000"/>
                    <a:gd name="connsiteX8" fmla="*/ 35719 w 428625"/>
                    <a:gd name="connsiteY8" fmla="*/ 81439 h 381000"/>
                    <a:gd name="connsiteX9" fmla="*/ 8096 w 428625"/>
                    <a:gd name="connsiteY9" fmla="*/ 63341 h 381000"/>
                    <a:gd name="connsiteX10" fmla="*/ 8096 w 428625"/>
                    <a:gd name="connsiteY10" fmla="*/ 50959 h 381000"/>
                    <a:gd name="connsiteX11" fmla="*/ 10954 w 428625"/>
                    <a:gd name="connsiteY11" fmla="*/ 42386 h 381000"/>
                    <a:gd name="connsiteX12" fmla="*/ 67151 w 428625"/>
                    <a:gd name="connsiteY12" fmla="*/ 7144 h 381000"/>
                    <a:gd name="connsiteX13" fmla="*/ 99536 w 428625"/>
                    <a:gd name="connsiteY13" fmla="*/ 19526 h 381000"/>
                    <a:gd name="connsiteX14" fmla="*/ 138589 w 428625"/>
                    <a:gd name="connsiteY14" fmla="*/ 37624 h 381000"/>
                    <a:gd name="connsiteX15" fmla="*/ 145256 w 428625"/>
                    <a:gd name="connsiteY15" fmla="*/ 38576 h 381000"/>
                    <a:gd name="connsiteX16" fmla="*/ 149066 w 428625"/>
                    <a:gd name="connsiteY16" fmla="*/ 40481 h 381000"/>
                    <a:gd name="connsiteX17" fmla="*/ 16669 w 428625"/>
                    <a:gd name="connsiteY17" fmla="*/ 56674 h 381000"/>
                    <a:gd name="connsiteX18" fmla="*/ 21431 w 428625"/>
                    <a:gd name="connsiteY18" fmla="*/ 57626 h 381000"/>
                    <a:gd name="connsiteX19" fmla="*/ 95726 w 428625"/>
                    <a:gd name="connsiteY19" fmla="*/ 66199 h 381000"/>
                    <a:gd name="connsiteX20" fmla="*/ 159544 w 428625"/>
                    <a:gd name="connsiteY20" fmla="*/ 78581 h 381000"/>
                    <a:gd name="connsiteX21" fmla="*/ 188119 w 428625"/>
                    <a:gd name="connsiteY21" fmla="*/ 87154 h 381000"/>
                    <a:gd name="connsiteX22" fmla="*/ 210026 w 428625"/>
                    <a:gd name="connsiteY22" fmla="*/ 95726 h 381000"/>
                    <a:gd name="connsiteX23" fmla="*/ 258604 w 428625"/>
                    <a:gd name="connsiteY23" fmla="*/ 119539 h 381000"/>
                    <a:gd name="connsiteX24" fmla="*/ 330041 w 428625"/>
                    <a:gd name="connsiteY24" fmla="*/ 167164 h 381000"/>
                    <a:gd name="connsiteX25" fmla="*/ 353854 w 428625"/>
                    <a:gd name="connsiteY25" fmla="*/ 186214 h 381000"/>
                    <a:gd name="connsiteX26" fmla="*/ 381476 w 428625"/>
                    <a:gd name="connsiteY26" fmla="*/ 210979 h 381000"/>
                    <a:gd name="connsiteX27" fmla="*/ 420529 w 428625"/>
                    <a:gd name="connsiteY27" fmla="*/ 256699 h 381000"/>
                    <a:gd name="connsiteX28" fmla="*/ 420529 w 428625"/>
                    <a:gd name="connsiteY28" fmla="*/ 256699 h 381000"/>
                    <a:gd name="connsiteX29" fmla="*/ 421481 w 428625"/>
                    <a:gd name="connsiteY29" fmla="*/ 257651 h 381000"/>
                    <a:gd name="connsiteX30" fmla="*/ 421481 w 428625"/>
                    <a:gd name="connsiteY30" fmla="*/ 257651 h 381000"/>
                    <a:gd name="connsiteX31" fmla="*/ 422434 w 428625"/>
                    <a:gd name="connsiteY31" fmla="*/ 259556 h 381000"/>
                    <a:gd name="connsiteX32" fmla="*/ 422434 w 428625"/>
                    <a:gd name="connsiteY32" fmla="*/ 259556 h 381000"/>
                    <a:gd name="connsiteX33" fmla="*/ 422434 w 428625"/>
                    <a:gd name="connsiteY33" fmla="*/ 259556 h 381000"/>
                    <a:gd name="connsiteX34" fmla="*/ 426244 w 428625"/>
                    <a:gd name="connsiteY34" fmla="*/ 265271 h 381000"/>
                    <a:gd name="connsiteX35" fmla="*/ 422434 w 428625"/>
                    <a:gd name="connsiteY35" fmla="*/ 268129 h 381000"/>
                    <a:gd name="connsiteX36" fmla="*/ 320516 w 428625"/>
                    <a:gd name="connsiteY36" fmla="*/ 305276 h 381000"/>
                    <a:gd name="connsiteX37" fmla="*/ 252889 w 428625"/>
                    <a:gd name="connsiteY37" fmla="*/ 342424 h 381000"/>
                    <a:gd name="connsiteX38" fmla="*/ 204311 w 428625"/>
                    <a:gd name="connsiteY38" fmla="*/ 374809 h 381000"/>
                    <a:gd name="connsiteX0" fmla="*/ 210634 w 432567"/>
                    <a:gd name="connsiteY0" fmla="*/ 367665 h 371475"/>
                    <a:gd name="connsiteX1" fmla="*/ 203967 w 432567"/>
                    <a:gd name="connsiteY1" fmla="*/ 371475 h 371475"/>
                    <a:gd name="connsiteX2" fmla="*/ 189679 w 432567"/>
                    <a:gd name="connsiteY2" fmla="*/ 332422 h 371475"/>
                    <a:gd name="connsiteX3" fmla="*/ 158247 w 432567"/>
                    <a:gd name="connsiteY3" fmla="*/ 243840 h 371475"/>
                    <a:gd name="connsiteX4" fmla="*/ 92524 w 432567"/>
                    <a:gd name="connsiteY4" fmla="*/ 123825 h 371475"/>
                    <a:gd name="connsiteX5" fmla="*/ 54424 w 432567"/>
                    <a:gd name="connsiteY5" fmla="*/ 83820 h 371475"/>
                    <a:gd name="connsiteX6" fmla="*/ 50614 w 432567"/>
                    <a:gd name="connsiteY6" fmla="*/ 80962 h 371475"/>
                    <a:gd name="connsiteX7" fmla="*/ 46804 w 432567"/>
                    <a:gd name="connsiteY7" fmla="*/ 78105 h 371475"/>
                    <a:gd name="connsiteX8" fmla="*/ 42042 w 432567"/>
                    <a:gd name="connsiteY8" fmla="*/ 74295 h 371475"/>
                    <a:gd name="connsiteX9" fmla="*/ 14419 w 432567"/>
                    <a:gd name="connsiteY9" fmla="*/ 56197 h 371475"/>
                    <a:gd name="connsiteX10" fmla="*/ 321 w 432567"/>
                    <a:gd name="connsiteY10" fmla="*/ 44855 h 371475"/>
                    <a:gd name="connsiteX11" fmla="*/ 17277 w 432567"/>
                    <a:gd name="connsiteY11" fmla="*/ 35242 h 371475"/>
                    <a:gd name="connsiteX12" fmla="*/ 73474 w 432567"/>
                    <a:gd name="connsiteY12" fmla="*/ 0 h 371475"/>
                    <a:gd name="connsiteX13" fmla="*/ 105859 w 432567"/>
                    <a:gd name="connsiteY13" fmla="*/ 12382 h 371475"/>
                    <a:gd name="connsiteX14" fmla="*/ 144912 w 432567"/>
                    <a:gd name="connsiteY14" fmla="*/ 30480 h 371475"/>
                    <a:gd name="connsiteX15" fmla="*/ 151579 w 432567"/>
                    <a:gd name="connsiteY15" fmla="*/ 31432 h 371475"/>
                    <a:gd name="connsiteX16" fmla="*/ 155389 w 432567"/>
                    <a:gd name="connsiteY16" fmla="*/ 33337 h 371475"/>
                    <a:gd name="connsiteX17" fmla="*/ 22992 w 432567"/>
                    <a:gd name="connsiteY17" fmla="*/ 49530 h 371475"/>
                    <a:gd name="connsiteX18" fmla="*/ 27754 w 432567"/>
                    <a:gd name="connsiteY18" fmla="*/ 50482 h 371475"/>
                    <a:gd name="connsiteX19" fmla="*/ 102049 w 432567"/>
                    <a:gd name="connsiteY19" fmla="*/ 59055 h 371475"/>
                    <a:gd name="connsiteX20" fmla="*/ 165867 w 432567"/>
                    <a:gd name="connsiteY20" fmla="*/ 71437 h 371475"/>
                    <a:gd name="connsiteX21" fmla="*/ 194442 w 432567"/>
                    <a:gd name="connsiteY21" fmla="*/ 80010 h 371475"/>
                    <a:gd name="connsiteX22" fmla="*/ 216349 w 432567"/>
                    <a:gd name="connsiteY22" fmla="*/ 88582 h 371475"/>
                    <a:gd name="connsiteX23" fmla="*/ 264927 w 432567"/>
                    <a:gd name="connsiteY23" fmla="*/ 112395 h 371475"/>
                    <a:gd name="connsiteX24" fmla="*/ 336364 w 432567"/>
                    <a:gd name="connsiteY24" fmla="*/ 160020 h 371475"/>
                    <a:gd name="connsiteX25" fmla="*/ 360177 w 432567"/>
                    <a:gd name="connsiteY25" fmla="*/ 179070 h 371475"/>
                    <a:gd name="connsiteX26" fmla="*/ 387799 w 432567"/>
                    <a:gd name="connsiteY26" fmla="*/ 203835 h 371475"/>
                    <a:gd name="connsiteX27" fmla="*/ 426852 w 432567"/>
                    <a:gd name="connsiteY27" fmla="*/ 249555 h 371475"/>
                    <a:gd name="connsiteX28" fmla="*/ 426852 w 432567"/>
                    <a:gd name="connsiteY28" fmla="*/ 249555 h 371475"/>
                    <a:gd name="connsiteX29" fmla="*/ 427804 w 432567"/>
                    <a:gd name="connsiteY29" fmla="*/ 250507 h 371475"/>
                    <a:gd name="connsiteX30" fmla="*/ 427804 w 432567"/>
                    <a:gd name="connsiteY30" fmla="*/ 250507 h 371475"/>
                    <a:gd name="connsiteX31" fmla="*/ 428757 w 432567"/>
                    <a:gd name="connsiteY31" fmla="*/ 252412 h 371475"/>
                    <a:gd name="connsiteX32" fmla="*/ 428757 w 432567"/>
                    <a:gd name="connsiteY32" fmla="*/ 252412 h 371475"/>
                    <a:gd name="connsiteX33" fmla="*/ 428757 w 432567"/>
                    <a:gd name="connsiteY33" fmla="*/ 252412 h 371475"/>
                    <a:gd name="connsiteX34" fmla="*/ 432567 w 432567"/>
                    <a:gd name="connsiteY34" fmla="*/ 258127 h 371475"/>
                    <a:gd name="connsiteX35" fmla="*/ 428757 w 432567"/>
                    <a:gd name="connsiteY35" fmla="*/ 260985 h 371475"/>
                    <a:gd name="connsiteX36" fmla="*/ 326839 w 432567"/>
                    <a:gd name="connsiteY36" fmla="*/ 298132 h 371475"/>
                    <a:gd name="connsiteX37" fmla="*/ 259212 w 432567"/>
                    <a:gd name="connsiteY37" fmla="*/ 335280 h 371475"/>
                    <a:gd name="connsiteX38" fmla="*/ 210634 w 432567"/>
                    <a:gd name="connsiteY38" fmla="*/ 367665 h 371475"/>
                    <a:gd name="connsiteX0" fmla="*/ 208982 w 430915"/>
                    <a:gd name="connsiteY0" fmla="*/ 367665 h 371475"/>
                    <a:gd name="connsiteX1" fmla="*/ 202315 w 430915"/>
                    <a:gd name="connsiteY1" fmla="*/ 371475 h 371475"/>
                    <a:gd name="connsiteX2" fmla="*/ 188027 w 430915"/>
                    <a:gd name="connsiteY2" fmla="*/ 332422 h 371475"/>
                    <a:gd name="connsiteX3" fmla="*/ 156595 w 430915"/>
                    <a:gd name="connsiteY3" fmla="*/ 243840 h 371475"/>
                    <a:gd name="connsiteX4" fmla="*/ 90872 w 430915"/>
                    <a:gd name="connsiteY4" fmla="*/ 123825 h 371475"/>
                    <a:gd name="connsiteX5" fmla="*/ 52772 w 430915"/>
                    <a:gd name="connsiteY5" fmla="*/ 83820 h 371475"/>
                    <a:gd name="connsiteX6" fmla="*/ 48962 w 430915"/>
                    <a:gd name="connsiteY6" fmla="*/ 80962 h 371475"/>
                    <a:gd name="connsiteX7" fmla="*/ 45152 w 430915"/>
                    <a:gd name="connsiteY7" fmla="*/ 78105 h 371475"/>
                    <a:gd name="connsiteX8" fmla="*/ 40390 w 430915"/>
                    <a:gd name="connsiteY8" fmla="*/ 74295 h 371475"/>
                    <a:gd name="connsiteX9" fmla="*/ 12767 w 430915"/>
                    <a:gd name="connsiteY9" fmla="*/ 56197 h 371475"/>
                    <a:gd name="connsiteX10" fmla="*/ 383 w 430915"/>
                    <a:gd name="connsiteY10" fmla="*/ 46897 h 371475"/>
                    <a:gd name="connsiteX11" fmla="*/ 15625 w 430915"/>
                    <a:gd name="connsiteY11" fmla="*/ 35242 h 371475"/>
                    <a:gd name="connsiteX12" fmla="*/ 71822 w 430915"/>
                    <a:gd name="connsiteY12" fmla="*/ 0 h 371475"/>
                    <a:gd name="connsiteX13" fmla="*/ 104207 w 430915"/>
                    <a:gd name="connsiteY13" fmla="*/ 12382 h 371475"/>
                    <a:gd name="connsiteX14" fmla="*/ 143260 w 430915"/>
                    <a:gd name="connsiteY14" fmla="*/ 30480 h 371475"/>
                    <a:gd name="connsiteX15" fmla="*/ 149927 w 430915"/>
                    <a:gd name="connsiteY15" fmla="*/ 31432 h 371475"/>
                    <a:gd name="connsiteX16" fmla="*/ 153737 w 430915"/>
                    <a:gd name="connsiteY16" fmla="*/ 33337 h 371475"/>
                    <a:gd name="connsiteX17" fmla="*/ 21340 w 430915"/>
                    <a:gd name="connsiteY17" fmla="*/ 49530 h 371475"/>
                    <a:gd name="connsiteX18" fmla="*/ 26102 w 430915"/>
                    <a:gd name="connsiteY18" fmla="*/ 50482 h 371475"/>
                    <a:gd name="connsiteX19" fmla="*/ 100397 w 430915"/>
                    <a:gd name="connsiteY19" fmla="*/ 59055 h 371475"/>
                    <a:gd name="connsiteX20" fmla="*/ 164215 w 430915"/>
                    <a:gd name="connsiteY20" fmla="*/ 71437 h 371475"/>
                    <a:gd name="connsiteX21" fmla="*/ 192790 w 430915"/>
                    <a:gd name="connsiteY21" fmla="*/ 80010 h 371475"/>
                    <a:gd name="connsiteX22" fmla="*/ 214697 w 430915"/>
                    <a:gd name="connsiteY22" fmla="*/ 88582 h 371475"/>
                    <a:gd name="connsiteX23" fmla="*/ 263275 w 430915"/>
                    <a:gd name="connsiteY23" fmla="*/ 112395 h 371475"/>
                    <a:gd name="connsiteX24" fmla="*/ 334712 w 430915"/>
                    <a:gd name="connsiteY24" fmla="*/ 160020 h 371475"/>
                    <a:gd name="connsiteX25" fmla="*/ 358525 w 430915"/>
                    <a:gd name="connsiteY25" fmla="*/ 179070 h 371475"/>
                    <a:gd name="connsiteX26" fmla="*/ 386147 w 430915"/>
                    <a:gd name="connsiteY26" fmla="*/ 203835 h 371475"/>
                    <a:gd name="connsiteX27" fmla="*/ 425200 w 430915"/>
                    <a:gd name="connsiteY27" fmla="*/ 249555 h 371475"/>
                    <a:gd name="connsiteX28" fmla="*/ 425200 w 430915"/>
                    <a:gd name="connsiteY28" fmla="*/ 249555 h 371475"/>
                    <a:gd name="connsiteX29" fmla="*/ 426152 w 430915"/>
                    <a:gd name="connsiteY29" fmla="*/ 250507 h 371475"/>
                    <a:gd name="connsiteX30" fmla="*/ 426152 w 430915"/>
                    <a:gd name="connsiteY30" fmla="*/ 250507 h 371475"/>
                    <a:gd name="connsiteX31" fmla="*/ 427105 w 430915"/>
                    <a:gd name="connsiteY31" fmla="*/ 252412 h 371475"/>
                    <a:gd name="connsiteX32" fmla="*/ 427105 w 430915"/>
                    <a:gd name="connsiteY32" fmla="*/ 252412 h 371475"/>
                    <a:gd name="connsiteX33" fmla="*/ 427105 w 430915"/>
                    <a:gd name="connsiteY33" fmla="*/ 252412 h 371475"/>
                    <a:gd name="connsiteX34" fmla="*/ 430915 w 430915"/>
                    <a:gd name="connsiteY34" fmla="*/ 258127 h 371475"/>
                    <a:gd name="connsiteX35" fmla="*/ 427105 w 430915"/>
                    <a:gd name="connsiteY35" fmla="*/ 260985 h 371475"/>
                    <a:gd name="connsiteX36" fmla="*/ 325187 w 430915"/>
                    <a:gd name="connsiteY36" fmla="*/ 298132 h 371475"/>
                    <a:gd name="connsiteX37" fmla="*/ 257560 w 430915"/>
                    <a:gd name="connsiteY37" fmla="*/ 335280 h 371475"/>
                    <a:gd name="connsiteX38" fmla="*/ 208982 w 430915"/>
                    <a:gd name="connsiteY38" fmla="*/ 367665 h 371475"/>
                    <a:gd name="connsiteX0" fmla="*/ 209090 w 431023"/>
                    <a:gd name="connsiteY0" fmla="*/ 367665 h 371475"/>
                    <a:gd name="connsiteX1" fmla="*/ 202423 w 431023"/>
                    <a:gd name="connsiteY1" fmla="*/ 371475 h 371475"/>
                    <a:gd name="connsiteX2" fmla="*/ 188135 w 431023"/>
                    <a:gd name="connsiteY2" fmla="*/ 332422 h 371475"/>
                    <a:gd name="connsiteX3" fmla="*/ 156703 w 431023"/>
                    <a:gd name="connsiteY3" fmla="*/ 243840 h 371475"/>
                    <a:gd name="connsiteX4" fmla="*/ 90980 w 431023"/>
                    <a:gd name="connsiteY4" fmla="*/ 123825 h 371475"/>
                    <a:gd name="connsiteX5" fmla="*/ 52880 w 431023"/>
                    <a:gd name="connsiteY5" fmla="*/ 83820 h 371475"/>
                    <a:gd name="connsiteX6" fmla="*/ 49070 w 431023"/>
                    <a:gd name="connsiteY6" fmla="*/ 80962 h 371475"/>
                    <a:gd name="connsiteX7" fmla="*/ 45260 w 431023"/>
                    <a:gd name="connsiteY7" fmla="*/ 78105 h 371475"/>
                    <a:gd name="connsiteX8" fmla="*/ 40498 w 431023"/>
                    <a:gd name="connsiteY8" fmla="*/ 74295 h 371475"/>
                    <a:gd name="connsiteX9" fmla="*/ 12875 w 431023"/>
                    <a:gd name="connsiteY9" fmla="*/ 56197 h 371475"/>
                    <a:gd name="connsiteX10" fmla="*/ 491 w 431023"/>
                    <a:gd name="connsiteY10" fmla="*/ 46897 h 371475"/>
                    <a:gd name="connsiteX11" fmla="*/ 15733 w 431023"/>
                    <a:gd name="connsiteY11" fmla="*/ 35242 h 371475"/>
                    <a:gd name="connsiteX12" fmla="*/ 71930 w 431023"/>
                    <a:gd name="connsiteY12" fmla="*/ 0 h 371475"/>
                    <a:gd name="connsiteX13" fmla="*/ 104315 w 431023"/>
                    <a:gd name="connsiteY13" fmla="*/ 12382 h 371475"/>
                    <a:gd name="connsiteX14" fmla="*/ 143368 w 431023"/>
                    <a:gd name="connsiteY14" fmla="*/ 30480 h 371475"/>
                    <a:gd name="connsiteX15" fmla="*/ 150035 w 431023"/>
                    <a:gd name="connsiteY15" fmla="*/ 31432 h 371475"/>
                    <a:gd name="connsiteX16" fmla="*/ 153845 w 431023"/>
                    <a:gd name="connsiteY16" fmla="*/ 33337 h 371475"/>
                    <a:gd name="connsiteX17" fmla="*/ 0 w 431023"/>
                    <a:gd name="connsiteY17" fmla="*/ 48035 h 371475"/>
                    <a:gd name="connsiteX18" fmla="*/ 26210 w 431023"/>
                    <a:gd name="connsiteY18" fmla="*/ 50482 h 371475"/>
                    <a:gd name="connsiteX19" fmla="*/ 100505 w 431023"/>
                    <a:gd name="connsiteY19" fmla="*/ 59055 h 371475"/>
                    <a:gd name="connsiteX20" fmla="*/ 164323 w 431023"/>
                    <a:gd name="connsiteY20" fmla="*/ 71437 h 371475"/>
                    <a:gd name="connsiteX21" fmla="*/ 192898 w 431023"/>
                    <a:gd name="connsiteY21" fmla="*/ 80010 h 371475"/>
                    <a:gd name="connsiteX22" fmla="*/ 214805 w 431023"/>
                    <a:gd name="connsiteY22" fmla="*/ 88582 h 371475"/>
                    <a:gd name="connsiteX23" fmla="*/ 263383 w 431023"/>
                    <a:gd name="connsiteY23" fmla="*/ 112395 h 371475"/>
                    <a:gd name="connsiteX24" fmla="*/ 334820 w 431023"/>
                    <a:gd name="connsiteY24" fmla="*/ 160020 h 371475"/>
                    <a:gd name="connsiteX25" fmla="*/ 358633 w 431023"/>
                    <a:gd name="connsiteY25" fmla="*/ 179070 h 371475"/>
                    <a:gd name="connsiteX26" fmla="*/ 386255 w 431023"/>
                    <a:gd name="connsiteY26" fmla="*/ 203835 h 371475"/>
                    <a:gd name="connsiteX27" fmla="*/ 425308 w 431023"/>
                    <a:gd name="connsiteY27" fmla="*/ 249555 h 371475"/>
                    <a:gd name="connsiteX28" fmla="*/ 425308 w 431023"/>
                    <a:gd name="connsiteY28" fmla="*/ 249555 h 371475"/>
                    <a:gd name="connsiteX29" fmla="*/ 426260 w 431023"/>
                    <a:gd name="connsiteY29" fmla="*/ 250507 h 371475"/>
                    <a:gd name="connsiteX30" fmla="*/ 426260 w 431023"/>
                    <a:gd name="connsiteY30" fmla="*/ 250507 h 371475"/>
                    <a:gd name="connsiteX31" fmla="*/ 427213 w 431023"/>
                    <a:gd name="connsiteY31" fmla="*/ 252412 h 371475"/>
                    <a:gd name="connsiteX32" fmla="*/ 427213 w 431023"/>
                    <a:gd name="connsiteY32" fmla="*/ 252412 h 371475"/>
                    <a:gd name="connsiteX33" fmla="*/ 427213 w 431023"/>
                    <a:gd name="connsiteY33" fmla="*/ 252412 h 371475"/>
                    <a:gd name="connsiteX34" fmla="*/ 431023 w 431023"/>
                    <a:gd name="connsiteY34" fmla="*/ 258127 h 371475"/>
                    <a:gd name="connsiteX35" fmla="*/ 427213 w 431023"/>
                    <a:gd name="connsiteY35" fmla="*/ 260985 h 371475"/>
                    <a:gd name="connsiteX36" fmla="*/ 325295 w 431023"/>
                    <a:gd name="connsiteY36" fmla="*/ 298132 h 371475"/>
                    <a:gd name="connsiteX37" fmla="*/ 257668 w 431023"/>
                    <a:gd name="connsiteY37" fmla="*/ 335280 h 371475"/>
                    <a:gd name="connsiteX38" fmla="*/ 209090 w 431023"/>
                    <a:gd name="connsiteY38" fmla="*/ 367665 h 371475"/>
                    <a:gd name="connsiteX0" fmla="*/ 209760 w 431693"/>
                    <a:gd name="connsiteY0" fmla="*/ 367665 h 371475"/>
                    <a:gd name="connsiteX1" fmla="*/ 203093 w 431693"/>
                    <a:gd name="connsiteY1" fmla="*/ 371475 h 371475"/>
                    <a:gd name="connsiteX2" fmla="*/ 188805 w 431693"/>
                    <a:gd name="connsiteY2" fmla="*/ 332422 h 371475"/>
                    <a:gd name="connsiteX3" fmla="*/ 157373 w 431693"/>
                    <a:gd name="connsiteY3" fmla="*/ 243840 h 371475"/>
                    <a:gd name="connsiteX4" fmla="*/ 91650 w 431693"/>
                    <a:gd name="connsiteY4" fmla="*/ 123825 h 371475"/>
                    <a:gd name="connsiteX5" fmla="*/ 53550 w 431693"/>
                    <a:gd name="connsiteY5" fmla="*/ 83820 h 371475"/>
                    <a:gd name="connsiteX6" fmla="*/ 49740 w 431693"/>
                    <a:gd name="connsiteY6" fmla="*/ 80962 h 371475"/>
                    <a:gd name="connsiteX7" fmla="*/ 45930 w 431693"/>
                    <a:gd name="connsiteY7" fmla="*/ 78105 h 371475"/>
                    <a:gd name="connsiteX8" fmla="*/ 41168 w 431693"/>
                    <a:gd name="connsiteY8" fmla="*/ 74295 h 371475"/>
                    <a:gd name="connsiteX9" fmla="*/ 13545 w 431693"/>
                    <a:gd name="connsiteY9" fmla="*/ 56197 h 371475"/>
                    <a:gd name="connsiteX10" fmla="*/ 1161 w 431693"/>
                    <a:gd name="connsiteY10" fmla="*/ 46897 h 371475"/>
                    <a:gd name="connsiteX11" fmla="*/ 16403 w 431693"/>
                    <a:gd name="connsiteY11" fmla="*/ 35242 h 371475"/>
                    <a:gd name="connsiteX12" fmla="*/ 72600 w 431693"/>
                    <a:gd name="connsiteY12" fmla="*/ 0 h 371475"/>
                    <a:gd name="connsiteX13" fmla="*/ 104985 w 431693"/>
                    <a:gd name="connsiteY13" fmla="*/ 12382 h 371475"/>
                    <a:gd name="connsiteX14" fmla="*/ 144038 w 431693"/>
                    <a:gd name="connsiteY14" fmla="*/ 30480 h 371475"/>
                    <a:gd name="connsiteX15" fmla="*/ 150705 w 431693"/>
                    <a:gd name="connsiteY15" fmla="*/ 31432 h 371475"/>
                    <a:gd name="connsiteX16" fmla="*/ 154515 w 431693"/>
                    <a:gd name="connsiteY16" fmla="*/ 33337 h 371475"/>
                    <a:gd name="connsiteX17" fmla="*/ 670 w 431693"/>
                    <a:gd name="connsiteY17" fmla="*/ 48035 h 371475"/>
                    <a:gd name="connsiteX18" fmla="*/ 101175 w 431693"/>
                    <a:gd name="connsiteY18" fmla="*/ 59055 h 371475"/>
                    <a:gd name="connsiteX19" fmla="*/ 164993 w 431693"/>
                    <a:gd name="connsiteY19" fmla="*/ 71437 h 371475"/>
                    <a:gd name="connsiteX20" fmla="*/ 193568 w 431693"/>
                    <a:gd name="connsiteY20" fmla="*/ 80010 h 371475"/>
                    <a:gd name="connsiteX21" fmla="*/ 215475 w 431693"/>
                    <a:gd name="connsiteY21" fmla="*/ 88582 h 371475"/>
                    <a:gd name="connsiteX22" fmla="*/ 264053 w 431693"/>
                    <a:gd name="connsiteY22" fmla="*/ 112395 h 371475"/>
                    <a:gd name="connsiteX23" fmla="*/ 335490 w 431693"/>
                    <a:gd name="connsiteY23" fmla="*/ 160020 h 371475"/>
                    <a:gd name="connsiteX24" fmla="*/ 359303 w 431693"/>
                    <a:gd name="connsiteY24" fmla="*/ 179070 h 371475"/>
                    <a:gd name="connsiteX25" fmla="*/ 386925 w 431693"/>
                    <a:gd name="connsiteY25" fmla="*/ 203835 h 371475"/>
                    <a:gd name="connsiteX26" fmla="*/ 425978 w 431693"/>
                    <a:gd name="connsiteY26" fmla="*/ 249555 h 371475"/>
                    <a:gd name="connsiteX27" fmla="*/ 425978 w 431693"/>
                    <a:gd name="connsiteY27" fmla="*/ 249555 h 371475"/>
                    <a:gd name="connsiteX28" fmla="*/ 426930 w 431693"/>
                    <a:gd name="connsiteY28" fmla="*/ 250507 h 371475"/>
                    <a:gd name="connsiteX29" fmla="*/ 426930 w 431693"/>
                    <a:gd name="connsiteY29" fmla="*/ 250507 h 371475"/>
                    <a:gd name="connsiteX30" fmla="*/ 427883 w 431693"/>
                    <a:gd name="connsiteY30" fmla="*/ 252412 h 371475"/>
                    <a:gd name="connsiteX31" fmla="*/ 427883 w 431693"/>
                    <a:gd name="connsiteY31" fmla="*/ 252412 h 371475"/>
                    <a:gd name="connsiteX32" fmla="*/ 427883 w 431693"/>
                    <a:gd name="connsiteY32" fmla="*/ 252412 h 371475"/>
                    <a:gd name="connsiteX33" fmla="*/ 431693 w 431693"/>
                    <a:gd name="connsiteY33" fmla="*/ 258127 h 371475"/>
                    <a:gd name="connsiteX34" fmla="*/ 427883 w 431693"/>
                    <a:gd name="connsiteY34" fmla="*/ 260985 h 371475"/>
                    <a:gd name="connsiteX35" fmla="*/ 325965 w 431693"/>
                    <a:gd name="connsiteY35" fmla="*/ 298132 h 371475"/>
                    <a:gd name="connsiteX36" fmla="*/ 258338 w 431693"/>
                    <a:gd name="connsiteY36" fmla="*/ 335280 h 371475"/>
                    <a:gd name="connsiteX37" fmla="*/ 209760 w 431693"/>
                    <a:gd name="connsiteY37" fmla="*/ 367665 h 371475"/>
                    <a:gd name="connsiteX0" fmla="*/ 209938 w 431871"/>
                    <a:gd name="connsiteY0" fmla="*/ 367665 h 371475"/>
                    <a:gd name="connsiteX1" fmla="*/ 203271 w 431871"/>
                    <a:gd name="connsiteY1" fmla="*/ 371475 h 371475"/>
                    <a:gd name="connsiteX2" fmla="*/ 188983 w 431871"/>
                    <a:gd name="connsiteY2" fmla="*/ 332422 h 371475"/>
                    <a:gd name="connsiteX3" fmla="*/ 157551 w 431871"/>
                    <a:gd name="connsiteY3" fmla="*/ 243840 h 371475"/>
                    <a:gd name="connsiteX4" fmla="*/ 91828 w 431871"/>
                    <a:gd name="connsiteY4" fmla="*/ 123825 h 371475"/>
                    <a:gd name="connsiteX5" fmla="*/ 53728 w 431871"/>
                    <a:gd name="connsiteY5" fmla="*/ 83820 h 371475"/>
                    <a:gd name="connsiteX6" fmla="*/ 49918 w 431871"/>
                    <a:gd name="connsiteY6" fmla="*/ 80962 h 371475"/>
                    <a:gd name="connsiteX7" fmla="*/ 46108 w 431871"/>
                    <a:gd name="connsiteY7" fmla="*/ 78105 h 371475"/>
                    <a:gd name="connsiteX8" fmla="*/ 41346 w 431871"/>
                    <a:gd name="connsiteY8" fmla="*/ 74295 h 371475"/>
                    <a:gd name="connsiteX9" fmla="*/ 13723 w 431871"/>
                    <a:gd name="connsiteY9" fmla="*/ 56197 h 371475"/>
                    <a:gd name="connsiteX10" fmla="*/ 1339 w 431871"/>
                    <a:gd name="connsiteY10" fmla="*/ 46897 h 371475"/>
                    <a:gd name="connsiteX11" fmla="*/ 16581 w 431871"/>
                    <a:gd name="connsiteY11" fmla="*/ 35242 h 371475"/>
                    <a:gd name="connsiteX12" fmla="*/ 72778 w 431871"/>
                    <a:gd name="connsiteY12" fmla="*/ 0 h 371475"/>
                    <a:gd name="connsiteX13" fmla="*/ 105163 w 431871"/>
                    <a:gd name="connsiteY13" fmla="*/ 12382 h 371475"/>
                    <a:gd name="connsiteX14" fmla="*/ 144216 w 431871"/>
                    <a:gd name="connsiteY14" fmla="*/ 30480 h 371475"/>
                    <a:gd name="connsiteX15" fmla="*/ 150883 w 431871"/>
                    <a:gd name="connsiteY15" fmla="*/ 31432 h 371475"/>
                    <a:gd name="connsiteX16" fmla="*/ 154693 w 431871"/>
                    <a:gd name="connsiteY16" fmla="*/ 33337 h 371475"/>
                    <a:gd name="connsiteX17" fmla="*/ 848 w 431871"/>
                    <a:gd name="connsiteY17" fmla="*/ 48035 h 371475"/>
                    <a:gd name="connsiteX18" fmla="*/ 101353 w 431871"/>
                    <a:gd name="connsiteY18" fmla="*/ 59055 h 371475"/>
                    <a:gd name="connsiteX19" fmla="*/ 165171 w 431871"/>
                    <a:gd name="connsiteY19" fmla="*/ 71437 h 371475"/>
                    <a:gd name="connsiteX20" fmla="*/ 193746 w 431871"/>
                    <a:gd name="connsiteY20" fmla="*/ 80010 h 371475"/>
                    <a:gd name="connsiteX21" fmla="*/ 215653 w 431871"/>
                    <a:gd name="connsiteY21" fmla="*/ 88582 h 371475"/>
                    <a:gd name="connsiteX22" fmla="*/ 264231 w 431871"/>
                    <a:gd name="connsiteY22" fmla="*/ 112395 h 371475"/>
                    <a:gd name="connsiteX23" fmla="*/ 335668 w 431871"/>
                    <a:gd name="connsiteY23" fmla="*/ 160020 h 371475"/>
                    <a:gd name="connsiteX24" fmla="*/ 359481 w 431871"/>
                    <a:gd name="connsiteY24" fmla="*/ 179070 h 371475"/>
                    <a:gd name="connsiteX25" fmla="*/ 387103 w 431871"/>
                    <a:gd name="connsiteY25" fmla="*/ 203835 h 371475"/>
                    <a:gd name="connsiteX26" fmla="*/ 426156 w 431871"/>
                    <a:gd name="connsiteY26" fmla="*/ 249555 h 371475"/>
                    <a:gd name="connsiteX27" fmla="*/ 426156 w 431871"/>
                    <a:gd name="connsiteY27" fmla="*/ 249555 h 371475"/>
                    <a:gd name="connsiteX28" fmla="*/ 427108 w 431871"/>
                    <a:gd name="connsiteY28" fmla="*/ 250507 h 371475"/>
                    <a:gd name="connsiteX29" fmla="*/ 427108 w 431871"/>
                    <a:gd name="connsiteY29" fmla="*/ 250507 h 371475"/>
                    <a:gd name="connsiteX30" fmla="*/ 428061 w 431871"/>
                    <a:gd name="connsiteY30" fmla="*/ 252412 h 371475"/>
                    <a:gd name="connsiteX31" fmla="*/ 428061 w 431871"/>
                    <a:gd name="connsiteY31" fmla="*/ 252412 h 371475"/>
                    <a:gd name="connsiteX32" fmla="*/ 428061 w 431871"/>
                    <a:gd name="connsiteY32" fmla="*/ 252412 h 371475"/>
                    <a:gd name="connsiteX33" fmla="*/ 431871 w 431871"/>
                    <a:gd name="connsiteY33" fmla="*/ 258127 h 371475"/>
                    <a:gd name="connsiteX34" fmla="*/ 428061 w 431871"/>
                    <a:gd name="connsiteY34" fmla="*/ 260985 h 371475"/>
                    <a:gd name="connsiteX35" fmla="*/ 326143 w 431871"/>
                    <a:gd name="connsiteY35" fmla="*/ 298132 h 371475"/>
                    <a:gd name="connsiteX36" fmla="*/ 258516 w 431871"/>
                    <a:gd name="connsiteY36" fmla="*/ 335280 h 371475"/>
                    <a:gd name="connsiteX37" fmla="*/ 209938 w 431871"/>
                    <a:gd name="connsiteY37" fmla="*/ 367665 h 371475"/>
                    <a:gd name="connsiteX0" fmla="*/ 209282 w 431215"/>
                    <a:gd name="connsiteY0" fmla="*/ 367665 h 371475"/>
                    <a:gd name="connsiteX1" fmla="*/ 202615 w 431215"/>
                    <a:gd name="connsiteY1" fmla="*/ 371475 h 371475"/>
                    <a:gd name="connsiteX2" fmla="*/ 188327 w 431215"/>
                    <a:gd name="connsiteY2" fmla="*/ 332422 h 371475"/>
                    <a:gd name="connsiteX3" fmla="*/ 156895 w 431215"/>
                    <a:gd name="connsiteY3" fmla="*/ 243840 h 371475"/>
                    <a:gd name="connsiteX4" fmla="*/ 91172 w 431215"/>
                    <a:gd name="connsiteY4" fmla="*/ 123825 h 371475"/>
                    <a:gd name="connsiteX5" fmla="*/ 53072 w 431215"/>
                    <a:gd name="connsiteY5" fmla="*/ 83820 h 371475"/>
                    <a:gd name="connsiteX6" fmla="*/ 49262 w 431215"/>
                    <a:gd name="connsiteY6" fmla="*/ 80962 h 371475"/>
                    <a:gd name="connsiteX7" fmla="*/ 45452 w 431215"/>
                    <a:gd name="connsiteY7" fmla="*/ 78105 h 371475"/>
                    <a:gd name="connsiteX8" fmla="*/ 40690 w 431215"/>
                    <a:gd name="connsiteY8" fmla="*/ 74295 h 371475"/>
                    <a:gd name="connsiteX9" fmla="*/ 13067 w 431215"/>
                    <a:gd name="connsiteY9" fmla="*/ 56197 h 371475"/>
                    <a:gd name="connsiteX10" fmla="*/ 683 w 431215"/>
                    <a:gd name="connsiteY10" fmla="*/ 46897 h 371475"/>
                    <a:gd name="connsiteX11" fmla="*/ 15925 w 431215"/>
                    <a:gd name="connsiteY11" fmla="*/ 35242 h 371475"/>
                    <a:gd name="connsiteX12" fmla="*/ 72122 w 431215"/>
                    <a:gd name="connsiteY12" fmla="*/ 0 h 371475"/>
                    <a:gd name="connsiteX13" fmla="*/ 104507 w 431215"/>
                    <a:gd name="connsiteY13" fmla="*/ 12382 h 371475"/>
                    <a:gd name="connsiteX14" fmla="*/ 143560 w 431215"/>
                    <a:gd name="connsiteY14" fmla="*/ 30480 h 371475"/>
                    <a:gd name="connsiteX15" fmla="*/ 150227 w 431215"/>
                    <a:gd name="connsiteY15" fmla="*/ 31432 h 371475"/>
                    <a:gd name="connsiteX16" fmla="*/ 154037 w 431215"/>
                    <a:gd name="connsiteY16" fmla="*/ 33337 h 371475"/>
                    <a:gd name="connsiteX17" fmla="*/ 192 w 431215"/>
                    <a:gd name="connsiteY17" fmla="*/ 48035 h 371475"/>
                    <a:gd name="connsiteX18" fmla="*/ 100697 w 431215"/>
                    <a:gd name="connsiteY18" fmla="*/ 59055 h 371475"/>
                    <a:gd name="connsiteX19" fmla="*/ 164515 w 431215"/>
                    <a:gd name="connsiteY19" fmla="*/ 71437 h 371475"/>
                    <a:gd name="connsiteX20" fmla="*/ 193090 w 431215"/>
                    <a:gd name="connsiteY20" fmla="*/ 80010 h 371475"/>
                    <a:gd name="connsiteX21" fmla="*/ 214997 w 431215"/>
                    <a:gd name="connsiteY21" fmla="*/ 88582 h 371475"/>
                    <a:gd name="connsiteX22" fmla="*/ 263575 w 431215"/>
                    <a:gd name="connsiteY22" fmla="*/ 112395 h 371475"/>
                    <a:gd name="connsiteX23" fmla="*/ 335012 w 431215"/>
                    <a:gd name="connsiteY23" fmla="*/ 160020 h 371475"/>
                    <a:gd name="connsiteX24" fmla="*/ 358825 w 431215"/>
                    <a:gd name="connsiteY24" fmla="*/ 179070 h 371475"/>
                    <a:gd name="connsiteX25" fmla="*/ 386447 w 431215"/>
                    <a:gd name="connsiteY25" fmla="*/ 203835 h 371475"/>
                    <a:gd name="connsiteX26" fmla="*/ 425500 w 431215"/>
                    <a:gd name="connsiteY26" fmla="*/ 249555 h 371475"/>
                    <a:gd name="connsiteX27" fmla="*/ 425500 w 431215"/>
                    <a:gd name="connsiteY27" fmla="*/ 249555 h 371475"/>
                    <a:gd name="connsiteX28" fmla="*/ 426452 w 431215"/>
                    <a:gd name="connsiteY28" fmla="*/ 250507 h 371475"/>
                    <a:gd name="connsiteX29" fmla="*/ 426452 w 431215"/>
                    <a:gd name="connsiteY29" fmla="*/ 250507 h 371475"/>
                    <a:gd name="connsiteX30" fmla="*/ 427405 w 431215"/>
                    <a:gd name="connsiteY30" fmla="*/ 252412 h 371475"/>
                    <a:gd name="connsiteX31" fmla="*/ 427405 w 431215"/>
                    <a:gd name="connsiteY31" fmla="*/ 252412 h 371475"/>
                    <a:gd name="connsiteX32" fmla="*/ 427405 w 431215"/>
                    <a:gd name="connsiteY32" fmla="*/ 252412 h 371475"/>
                    <a:gd name="connsiteX33" fmla="*/ 431215 w 431215"/>
                    <a:gd name="connsiteY33" fmla="*/ 258127 h 371475"/>
                    <a:gd name="connsiteX34" fmla="*/ 427405 w 431215"/>
                    <a:gd name="connsiteY34" fmla="*/ 260985 h 371475"/>
                    <a:gd name="connsiteX35" fmla="*/ 325487 w 431215"/>
                    <a:gd name="connsiteY35" fmla="*/ 298132 h 371475"/>
                    <a:gd name="connsiteX36" fmla="*/ 257860 w 431215"/>
                    <a:gd name="connsiteY36" fmla="*/ 335280 h 371475"/>
                    <a:gd name="connsiteX37" fmla="*/ 209282 w 431215"/>
                    <a:gd name="connsiteY37" fmla="*/ 367665 h 371475"/>
                    <a:gd name="connsiteX0" fmla="*/ 209282 w 431215"/>
                    <a:gd name="connsiteY0" fmla="*/ 367665 h 371475"/>
                    <a:gd name="connsiteX1" fmla="*/ 202615 w 431215"/>
                    <a:gd name="connsiteY1" fmla="*/ 371475 h 371475"/>
                    <a:gd name="connsiteX2" fmla="*/ 188327 w 431215"/>
                    <a:gd name="connsiteY2" fmla="*/ 332422 h 371475"/>
                    <a:gd name="connsiteX3" fmla="*/ 156895 w 431215"/>
                    <a:gd name="connsiteY3" fmla="*/ 243840 h 371475"/>
                    <a:gd name="connsiteX4" fmla="*/ 91172 w 431215"/>
                    <a:gd name="connsiteY4" fmla="*/ 123825 h 371475"/>
                    <a:gd name="connsiteX5" fmla="*/ 53072 w 431215"/>
                    <a:gd name="connsiteY5" fmla="*/ 83820 h 371475"/>
                    <a:gd name="connsiteX6" fmla="*/ 49262 w 431215"/>
                    <a:gd name="connsiteY6" fmla="*/ 80962 h 371475"/>
                    <a:gd name="connsiteX7" fmla="*/ 45452 w 431215"/>
                    <a:gd name="connsiteY7" fmla="*/ 78105 h 371475"/>
                    <a:gd name="connsiteX8" fmla="*/ 40690 w 431215"/>
                    <a:gd name="connsiteY8" fmla="*/ 74295 h 371475"/>
                    <a:gd name="connsiteX9" fmla="*/ 13067 w 431215"/>
                    <a:gd name="connsiteY9" fmla="*/ 56197 h 371475"/>
                    <a:gd name="connsiteX10" fmla="*/ 683 w 431215"/>
                    <a:gd name="connsiteY10" fmla="*/ 46897 h 371475"/>
                    <a:gd name="connsiteX11" fmla="*/ 15925 w 431215"/>
                    <a:gd name="connsiteY11" fmla="*/ 35242 h 371475"/>
                    <a:gd name="connsiteX12" fmla="*/ 72122 w 431215"/>
                    <a:gd name="connsiteY12" fmla="*/ 0 h 371475"/>
                    <a:gd name="connsiteX13" fmla="*/ 104507 w 431215"/>
                    <a:gd name="connsiteY13" fmla="*/ 12382 h 371475"/>
                    <a:gd name="connsiteX14" fmla="*/ 143560 w 431215"/>
                    <a:gd name="connsiteY14" fmla="*/ 30480 h 371475"/>
                    <a:gd name="connsiteX15" fmla="*/ 150227 w 431215"/>
                    <a:gd name="connsiteY15" fmla="*/ 31432 h 371475"/>
                    <a:gd name="connsiteX16" fmla="*/ 160603 w 431215"/>
                    <a:gd name="connsiteY16" fmla="*/ 36182 h 371475"/>
                    <a:gd name="connsiteX17" fmla="*/ 192 w 431215"/>
                    <a:gd name="connsiteY17" fmla="*/ 48035 h 371475"/>
                    <a:gd name="connsiteX18" fmla="*/ 100697 w 431215"/>
                    <a:gd name="connsiteY18" fmla="*/ 59055 h 371475"/>
                    <a:gd name="connsiteX19" fmla="*/ 164515 w 431215"/>
                    <a:gd name="connsiteY19" fmla="*/ 71437 h 371475"/>
                    <a:gd name="connsiteX20" fmla="*/ 193090 w 431215"/>
                    <a:gd name="connsiteY20" fmla="*/ 80010 h 371475"/>
                    <a:gd name="connsiteX21" fmla="*/ 214997 w 431215"/>
                    <a:gd name="connsiteY21" fmla="*/ 88582 h 371475"/>
                    <a:gd name="connsiteX22" fmla="*/ 263575 w 431215"/>
                    <a:gd name="connsiteY22" fmla="*/ 112395 h 371475"/>
                    <a:gd name="connsiteX23" fmla="*/ 335012 w 431215"/>
                    <a:gd name="connsiteY23" fmla="*/ 160020 h 371475"/>
                    <a:gd name="connsiteX24" fmla="*/ 358825 w 431215"/>
                    <a:gd name="connsiteY24" fmla="*/ 179070 h 371475"/>
                    <a:gd name="connsiteX25" fmla="*/ 386447 w 431215"/>
                    <a:gd name="connsiteY25" fmla="*/ 203835 h 371475"/>
                    <a:gd name="connsiteX26" fmla="*/ 425500 w 431215"/>
                    <a:gd name="connsiteY26" fmla="*/ 249555 h 371475"/>
                    <a:gd name="connsiteX27" fmla="*/ 425500 w 431215"/>
                    <a:gd name="connsiteY27" fmla="*/ 249555 h 371475"/>
                    <a:gd name="connsiteX28" fmla="*/ 426452 w 431215"/>
                    <a:gd name="connsiteY28" fmla="*/ 250507 h 371475"/>
                    <a:gd name="connsiteX29" fmla="*/ 426452 w 431215"/>
                    <a:gd name="connsiteY29" fmla="*/ 250507 h 371475"/>
                    <a:gd name="connsiteX30" fmla="*/ 427405 w 431215"/>
                    <a:gd name="connsiteY30" fmla="*/ 252412 h 371475"/>
                    <a:gd name="connsiteX31" fmla="*/ 427405 w 431215"/>
                    <a:gd name="connsiteY31" fmla="*/ 252412 h 371475"/>
                    <a:gd name="connsiteX32" fmla="*/ 427405 w 431215"/>
                    <a:gd name="connsiteY32" fmla="*/ 252412 h 371475"/>
                    <a:gd name="connsiteX33" fmla="*/ 431215 w 431215"/>
                    <a:gd name="connsiteY33" fmla="*/ 258127 h 371475"/>
                    <a:gd name="connsiteX34" fmla="*/ 427405 w 431215"/>
                    <a:gd name="connsiteY34" fmla="*/ 260985 h 371475"/>
                    <a:gd name="connsiteX35" fmla="*/ 325487 w 431215"/>
                    <a:gd name="connsiteY35" fmla="*/ 298132 h 371475"/>
                    <a:gd name="connsiteX36" fmla="*/ 257860 w 431215"/>
                    <a:gd name="connsiteY36" fmla="*/ 335280 h 371475"/>
                    <a:gd name="connsiteX37" fmla="*/ 209282 w 431215"/>
                    <a:gd name="connsiteY37" fmla="*/ 367665 h 371475"/>
                    <a:gd name="connsiteX0" fmla="*/ 209282 w 431215"/>
                    <a:gd name="connsiteY0" fmla="*/ 367665 h 371475"/>
                    <a:gd name="connsiteX1" fmla="*/ 202615 w 431215"/>
                    <a:gd name="connsiteY1" fmla="*/ 371475 h 371475"/>
                    <a:gd name="connsiteX2" fmla="*/ 188327 w 431215"/>
                    <a:gd name="connsiteY2" fmla="*/ 332422 h 371475"/>
                    <a:gd name="connsiteX3" fmla="*/ 156895 w 431215"/>
                    <a:gd name="connsiteY3" fmla="*/ 243840 h 371475"/>
                    <a:gd name="connsiteX4" fmla="*/ 91172 w 431215"/>
                    <a:gd name="connsiteY4" fmla="*/ 123825 h 371475"/>
                    <a:gd name="connsiteX5" fmla="*/ 53072 w 431215"/>
                    <a:gd name="connsiteY5" fmla="*/ 83820 h 371475"/>
                    <a:gd name="connsiteX6" fmla="*/ 49262 w 431215"/>
                    <a:gd name="connsiteY6" fmla="*/ 80962 h 371475"/>
                    <a:gd name="connsiteX7" fmla="*/ 45452 w 431215"/>
                    <a:gd name="connsiteY7" fmla="*/ 78105 h 371475"/>
                    <a:gd name="connsiteX8" fmla="*/ 40690 w 431215"/>
                    <a:gd name="connsiteY8" fmla="*/ 74295 h 371475"/>
                    <a:gd name="connsiteX9" fmla="*/ 13067 w 431215"/>
                    <a:gd name="connsiteY9" fmla="*/ 56197 h 371475"/>
                    <a:gd name="connsiteX10" fmla="*/ 683 w 431215"/>
                    <a:gd name="connsiteY10" fmla="*/ 46897 h 371475"/>
                    <a:gd name="connsiteX11" fmla="*/ 15925 w 431215"/>
                    <a:gd name="connsiteY11" fmla="*/ 35242 h 371475"/>
                    <a:gd name="connsiteX12" fmla="*/ 72122 w 431215"/>
                    <a:gd name="connsiteY12" fmla="*/ 0 h 371475"/>
                    <a:gd name="connsiteX13" fmla="*/ 104507 w 431215"/>
                    <a:gd name="connsiteY13" fmla="*/ 12382 h 371475"/>
                    <a:gd name="connsiteX14" fmla="*/ 143560 w 431215"/>
                    <a:gd name="connsiteY14" fmla="*/ 30480 h 371475"/>
                    <a:gd name="connsiteX15" fmla="*/ 150227 w 431215"/>
                    <a:gd name="connsiteY15" fmla="*/ 31432 h 371475"/>
                    <a:gd name="connsiteX16" fmla="*/ 160603 w 431215"/>
                    <a:gd name="connsiteY16" fmla="*/ 36182 h 371475"/>
                    <a:gd name="connsiteX17" fmla="*/ 192 w 431215"/>
                    <a:gd name="connsiteY17" fmla="*/ 48035 h 371475"/>
                    <a:gd name="connsiteX18" fmla="*/ 100697 w 431215"/>
                    <a:gd name="connsiteY18" fmla="*/ 59055 h 371475"/>
                    <a:gd name="connsiteX19" fmla="*/ 164515 w 431215"/>
                    <a:gd name="connsiteY19" fmla="*/ 71437 h 371475"/>
                    <a:gd name="connsiteX20" fmla="*/ 193090 w 431215"/>
                    <a:gd name="connsiteY20" fmla="*/ 80010 h 371475"/>
                    <a:gd name="connsiteX21" fmla="*/ 214997 w 431215"/>
                    <a:gd name="connsiteY21" fmla="*/ 88582 h 371475"/>
                    <a:gd name="connsiteX22" fmla="*/ 263575 w 431215"/>
                    <a:gd name="connsiteY22" fmla="*/ 112395 h 371475"/>
                    <a:gd name="connsiteX23" fmla="*/ 335012 w 431215"/>
                    <a:gd name="connsiteY23" fmla="*/ 160020 h 371475"/>
                    <a:gd name="connsiteX24" fmla="*/ 358825 w 431215"/>
                    <a:gd name="connsiteY24" fmla="*/ 179070 h 371475"/>
                    <a:gd name="connsiteX25" fmla="*/ 386447 w 431215"/>
                    <a:gd name="connsiteY25" fmla="*/ 203835 h 371475"/>
                    <a:gd name="connsiteX26" fmla="*/ 425500 w 431215"/>
                    <a:gd name="connsiteY26" fmla="*/ 249555 h 371475"/>
                    <a:gd name="connsiteX27" fmla="*/ 425500 w 431215"/>
                    <a:gd name="connsiteY27" fmla="*/ 249555 h 371475"/>
                    <a:gd name="connsiteX28" fmla="*/ 426452 w 431215"/>
                    <a:gd name="connsiteY28" fmla="*/ 250507 h 371475"/>
                    <a:gd name="connsiteX29" fmla="*/ 426452 w 431215"/>
                    <a:gd name="connsiteY29" fmla="*/ 250507 h 371475"/>
                    <a:gd name="connsiteX30" fmla="*/ 427405 w 431215"/>
                    <a:gd name="connsiteY30" fmla="*/ 252412 h 371475"/>
                    <a:gd name="connsiteX31" fmla="*/ 427405 w 431215"/>
                    <a:gd name="connsiteY31" fmla="*/ 252412 h 371475"/>
                    <a:gd name="connsiteX32" fmla="*/ 427405 w 431215"/>
                    <a:gd name="connsiteY32" fmla="*/ 252412 h 371475"/>
                    <a:gd name="connsiteX33" fmla="*/ 431215 w 431215"/>
                    <a:gd name="connsiteY33" fmla="*/ 258127 h 371475"/>
                    <a:gd name="connsiteX34" fmla="*/ 427405 w 431215"/>
                    <a:gd name="connsiteY34" fmla="*/ 260985 h 371475"/>
                    <a:gd name="connsiteX35" fmla="*/ 325487 w 431215"/>
                    <a:gd name="connsiteY35" fmla="*/ 298132 h 371475"/>
                    <a:gd name="connsiteX36" fmla="*/ 257860 w 431215"/>
                    <a:gd name="connsiteY36" fmla="*/ 335280 h 371475"/>
                    <a:gd name="connsiteX37" fmla="*/ 209282 w 431215"/>
                    <a:gd name="connsiteY37" fmla="*/ 367665 h 371475"/>
                    <a:gd name="connsiteX0" fmla="*/ 208982 w 430915"/>
                    <a:gd name="connsiteY0" fmla="*/ 367665 h 371475"/>
                    <a:gd name="connsiteX1" fmla="*/ 202315 w 430915"/>
                    <a:gd name="connsiteY1" fmla="*/ 371475 h 371475"/>
                    <a:gd name="connsiteX2" fmla="*/ 188027 w 430915"/>
                    <a:gd name="connsiteY2" fmla="*/ 332422 h 371475"/>
                    <a:gd name="connsiteX3" fmla="*/ 156595 w 430915"/>
                    <a:gd name="connsiteY3" fmla="*/ 243840 h 371475"/>
                    <a:gd name="connsiteX4" fmla="*/ 90872 w 430915"/>
                    <a:gd name="connsiteY4" fmla="*/ 123825 h 371475"/>
                    <a:gd name="connsiteX5" fmla="*/ 52772 w 430915"/>
                    <a:gd name="connsiteY5" fmla="*/ 83820 h 371475"/>
                    <a:gd name="connsiteX6" fmla="*/ 48962 w 430915"/>
                    <a:gd name="connsiteY6" fmla="*/ 80962 h 371475"/>
                    <a:gd name="connsiteX7" fmla="*/ 45152 w 430915"/>
                    <a:gd name="connsiteY7" fmla="*/ 78105 h 371475"/>
                    <a:gd name="connsiteX8" fmla="*/ 40390 w 430915"/>
                    <a:gd name="connsiteY8" fmla="*/ 74295 h 371475"/>
                    <a:gd name="connsiteX9" fmla="*/ 12767 w 430915"/>
                    <a:gd name="connsiteY9" fmla="*/ 56197 h 371475"/>
                    <a:gd name="connsiteX10" fmla="*/ 383 w 430915"/>
                    <a:gd name="connsiteY10" fmla="*/ 46897 h 371475"/>
                    <a:gd name="connsiteX11" fmla="*/ 15625 w 430915"/>
                    <a:gd name="connsiteY11" fmla="*/ 35242 h 371475"/>
                    <a:gd name="connsiteX12" fmla="*/ 71822 w 430915"/>
                    <a:gd name="connsiteY12" fmla="*/ 0 h 371475"/>
                    <a:gd name="connsiteX13" fmla="*/ 104207 w 430915"/>
                    <a:gd name="connsiteY13" fmla="*/ 12382 h 371475"/>
                    <a:gd name="connsiteX14" fmla="*/ 143260 w 430915"/>
                    <a:gd name="connsiteY14" fmla="*/ 30480 h 371475"/>
                    <a:gd name="connsiteX15" fmla="*/ 149927 w 430915"/>
                    <a:gd name="connsiteY15" fmla="*/ 31432 h 371475"/>
                    <a:gd name="connsiteX16" fmla="*/ 160303 w 430915"/>
                    <a:gd name="connsiteY16" fmla="*/ 36182 h 371475"/>
                    <a:gd name="connsiteX17" fmla="*/ 1223 w 430915"/>
                    <a:gd name="connsiteY17" fmla="*/ 47962 h 371475"/>
                    <a:gd name="connsiteX18" fmla="*/ 100397 w 430915"/>
                    <a:gd name="connsiteY18" fmla="*/ 59055 h 371475"/>
                    <a:gd name="connsiteX19" fmla="*/ 164215 w 430915"/>
                    <a:gd name="connsiteY19" fmla="*/ 71437 h 371475"/>
                    <a:gd name="connsiteX20" fmla="*/ 192790 w 430915"/>
                    <a:gd name="connsiteY20" fmla="*/ 80010 h 371475"/>
                    <a:gd name="connsiteX21" fmla="*/ 214697 w 430915"/>
                    <a:gd name="connsiteY21" fmla="*/ 88582 h 371475"/>
                    <a:gd name="connsiteX22" fmla="*/ 263275 w 430915"/>
                    <a:gd name="connsiteY22" fmla="*/ 112395 h 371475"/>
                    <a:gd name="connsiteX23" fmla="*/ 334712 w 430915"/>
                    <a:gd name="connsiteY23" fmla="*/ 160020 h 371475"/>
                    <a:gd name="connsiteX24" fmla="*/ 358525 w 430915"/>
                    <a:gd name="connsiteY24" fmla="*/ 179070 h 371475"/>
                    <a:gd name="connsiteX25" fmla="*/ 386147 w 430915"/>
                    <a:gd name="connsiteY25" fmla="*/ 203835 h 371475"/>
                    <a:gd name="connsiteX26" fmla="*/ 425200 w 430915"/>
                    <a:gd name="connsiteY26" fmla="*/ 249555 h 371475"/>
                    <a:gd name="connsiteX27" fmla="*/ 425200 w 430915"/>
                    <a:gd name="connsiteY27" fmla="*/ 249555 h 371475"/>
                    <a:gd name="connsiteX28" fmla="*/ 426152 w 430915"/>
                    <a:gd name="connsiteY28" fmla="*/ 250507 h 371475"/>
                    <a:gd name="connsiteX29" fmla="*/ 426152 w 430915"/>
                    <a:gd name="connsiteY29" fmla="*/ 250507 h 371475"/>
                    <a:gd name="connsiteX30" fmla="*/ 427105 w 430915"/>
                    <a:gd name="connsiteY30" fmla="*/ 252412 h 371475"/>
                    <a:gd name="connsiteX31" fmla="*/ 427105 w 430915"/>
                    <a:gd name="connsiteY31" fmla="*/ 252412 h 371475"/>
                    <a:gd name="connsiteX32" fmla="*/ 427105 w 430915"/>
                    <a:gd name="connsiteY32" fmla="*/ 252412 h 371475"/>
                    <a:gd name="connsiteX33" fmla="*/ 430915 w 430915"/>
                    <a:gd name="connsiteY33" fmla="*/ 258127 h 371475"/>
                    <a:gd name="connsiteX34" fmla="*/ 427105 w 430915"/>
                    <a:gd name="connsiteY34" fmla="*/ 260985 h 371475"/>
                    <a:gd name="connsiteX35" fmla="*/ 325187 w 430915"/>
                    <a:gd name="connsiteY35" fmla="*/ 298132 h 371475"/>
                    <a:gd name="connsiteX36" fmla="*/ 257560 w 430915"/>
                    <a:gd name="connsiteY36" fmla="*/ 335280 h 371475"/>
                    <a:gd name="connsiteX37" fmla="*/ 208982 w 430915"/>
                    <a:gd name="connsiteY37" fmla="*/ 367665 h 371475"/>
                    <a:gd name="connsiteX0" fmla="*/ 207955 w 429888"/>
                    <a:gd name="connsiteY0" fmla="*/ 367665 h 371475"/>
                    <a:gd name="connsiteX1" fmla="*/ 201288 w 429888"/>
                    <a:gd name="connsiteY1" fmla="*/ 371475 h 371475"/>
                    <a:gd name="connsiteX2" fmla="*/ 187000 w 429888"/>
                    <a:gd name="connsiteY2" fmla="*/ 332422 h 371475"/>
                    <a:gd name="connsiteX3" fmla="*/ 155568 w 429888"/>
                    <a:gd name="connsiteY3" fmla="*/ 243840 h 371475"/>
                    <a:gd name="connsiteX4" fmla="*/ 89845 w 429888"/>
                    <a:gd name="connsiteY4" fmla="*/ 123825 h 371475"/>
                    <a:gd name="connsiteX5" fmla="*/ 51745 w 429888"/>
                    <a:gd name="connsiteY5" fmla="*/ 83820 h 371475"/>
                    <a:gd name="connsiteX6" fmla="*/ 47935 w 429888"/>
                    <a:gd name="connsiteY6" fmla="*/ 80962 h 371475"/>
                    <a:gd name="connsiteX7" fmla="*/ 44125 w 429888"/>
                    <a:gd name="connsiteY7" fmla="*/ 78105 h 371475"/>
                    <a:gd name="connsiteX8" fmla="*/ 39363 w 429888"/>
                    <a:gd name="connsiteY8" fmla="*/ 74295 h 371475"/>
                    <a:gd name="connsiteX9" fmla="*/ 11740 w 429888"/>
                    <a:gd name="connsiteY9" fmla="*/ 56197 h 371475"/>
                    <a:gd name="connsiteX10" fmla="*/ 8000 w 429888"/>
                    <a:gd name="connsiteY10" fmla="*/ 38945 h 371475"/>
                    <a:gd name="connsiteX11" fmla="*/ 14598 w 429888"/>
                    <a:gd name="connsiteY11" fmla="*/ 35242 h 371475"/>
                    <a:gd name="connsiteX12" fmla="*/ 70795 w 429888"/>
                    <a:gd name="connsiteY12" fmla="*/ 0 h 371475"/>
                    <a:gd name="connsiteX13" fmla="*/ 103180 w 429888"/>
                    <a:gd name="connsiteY13" fmla="*/ 12382 h 371475"/>
                    <a:gd name="connsiteX14" fmla="*/ 142233 w 429888"/>
                    <a:gd name="connsiteY14" fmla="*/ 30480 h 371475"/>
                    <a:gd name="connsiteX15" fmla="*/ 148900 w 429888"/>
                    <a:gd name="connsiteY15" fmla="*/ 31432 h 371475"/>
                    <a:gd name="connsiteX16" fmla="*/ 159276 w 429888"/>
                    <a:gd name="connsiteY16" fmla="*/ 36182 h 371475"/>
                    <a:gd name="connsiteX17" fmla="*/ 196 w 429888"/>
                    <a:gd name="connsiteY17" fmla="*/ 47962 h 371475"/>
                    <a:gd name="connsiteX18" fmla="*/ 99370 w 429888"/>
                    <a:gd name="connsiteY18" fmla="*/ 59055 h 371475"/>
                    <a:gd name="connsiteX19" fmla="*/ 163188 w 429888"/>
                    <a:gd name="connsiteY19" fmla="*/ 71437 h 371475"/>
                    <a:gd name="connsiteX20" fmla="*/ 191763 w 429888"/>
                    <a:gd name="connsiteY20" fmla="*/ 80010 h 371475"/>
                    <a:gd name="connsiteX21" fmla="*/ 213670 w 429888"/>
                    <a:gd name="connsiteY21" fmla="*/ 88582 h 371475"/>
                    <a:gd name="connsiteX22" fmla="*/ 262248 w 429888"/>
                    <a:gd name="connsiteY22" fmla="*/ 112395 h 371475"/>
                    <a:gd name="connsiteX23" fmla="*/ 333685 w 429888"/>
                    <a:gd name="connsiteY23" fmla="*/ 160020 h 371475"/>
                    <a:gd name="connsiteX24" fmla="*/ 357498 w 429888"/>
                    <a:gd name="connsiteY24" fmla="*/ 179070 h 371475"/>
                    <a:gd name="connsiteX25" fmla="*/ 385120 w 429888"/>
                    <a:gd name="connsiteY25" fmla="*/ 203835 h 371475"/>
                    <a:gd name="connsiteX26" fmla="*/ 424173 w 429888"/>
                    <a:gd name="connsiteY26" fmla="*/ 249555 h 371475"/>
                    <a:gd name="connsiteX27" fmla="*/ 424173 w 429888"/>
                    <a:gd name="connsiteY27" fmla="*/ 249555 h 371475"/>
                    <a:gd name="connsiteX28" fmla="*/ 425125 w 429888"/>
                    <a:gd name="connsiteY28" fmla="*/ 250507 h 371475"/>
                    <a:gd name="connsiteX29" fmla="*/ 425125 w 429888"/>
                    <a:gd name="connsiteY29" fmla="*/ 250507 h 371475"/>
                    <a:gd name="connsiteX30" fmla="*/ 426078 w 429888"/>
                    <a:gd name="connsiteY30" fmla="*/ 252412 h 371475"/>
                    <a:gd name="connsiteX31" fmla="*/ 426078 w 429888"/>
                    <a:gd name="connsiteY31" fmla="*/ 252412 h 371475"/>
                    <a:gd name="connsiteX32" fmla="*/ 426078 w 429888"/>
                    <a:gd name="connsiteY32" fmla="*/ 252412 h 371475"/>
                    <a:gd name="connsiteX33" fmla="*/ 429888 w 429888"/>
                    <a:gd name="connsiteY33" fmla="*/ 258127 h 371475"/>
                    <a:gd name="connsiteX34" fmla="*/ 426078 w 429888"/>
                    <a:gd name="connsiteY34" fmla="*/ 260985 h 371475"/>
                    <a:gd name="connsiteX35" fmla="*/ 324160 w 429888"/>
                    <a:gd name="connsiteY35" fmla="*/ 298132 h 371475"/>
                    <a:gd name="connsiteX36" fmla="*/ 256533 w 429888"/>
                    <a:gd name="connsiteY36" fmla="*/ 335280 h 371475"/>
                    <a:gd name="connsiteX37" fmla="*/ 207955 w 429888"/>
                    <a:gd name="connsiteY37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07476 w 434184"/>
                    <a:gd name="connsiteY13" fmla="*/ 12382 h 371475"/>
                    <a:gd name="connsiteX14" fmla="*/ 146529 w 434184"/>
                    <a:gd name="connsiteY14" fmla="*/ 30480 h 371475"/>
                    <a:gd name="connsiteX15" fmla="*/ 153196 w 434184"/>
                    <a:gd name="connsiteY15" fmla="*/ 31432 h 371475"/>
                    <a:gd name="connsiteX16" fmla="*/ 163572 w 434184"/>
                    <a:gd name="connsiteY16" fmla="*/ 36182 h 371475"/>
                    <a:gd name="connsiteX17" fmla="*/ 4492 w 434184"/>
                    <a:gd name="connsiteY17" fmla="*/ 47962 h 371475"/>
                    <a:gd name="connsiteX18" fmla="*/ 103666 w 434184"/>
                    <a:gd name="connsiteY18" fmla="*/ 59055 h 371475"/>
                    <a:gd name="connsiteX19" fmla="*/ 167484 w 434184"/>
                    <a:gd name="connsiteY19" fmla="*/ 71437 h 371475"/>
                    <a:gd name="connsiteX20" fmla="*/ 196059 w 434184"/>
                    <a:gd name="connsiteY20" fmla="*/ 80010 h 371475"/>
                    <a:gd name="connsiteX21" fmla="*/ 217966 w 434184"/>
                    <a:gd name="connsiteY21" fmla="*/ 88582 h 371475"/>
                    <a:gd name="connsiteX22" fmla="*/ 266544 w 434184"/>
                    <a:gd name="connsiteY22" fmla="*/ 112395 h 371475"/>
                    <a:gd name="connsiteX23" fmla="*/ 337981 w 434184"/>
                    <a:gd name="connsiteY23" fmla="*/ 160020 h 371475"/>
                    <a:gd name="connsiteX24" fmla="*/ 361794 w 434184"/>
                    <a:gd name="connsiteY24" fmla="*/ 179070 h 371475"/>
                    <a:gd name="connsiteX25" fmla="*/ 389416 w 434184"/>
                    <a:gd name="connsiteY25" fmla="*/ 203835 h 371475"/>
                    <a:gd name="connsiteX26" fmla="*/ 428469 w 434184"/>
                    <a:gd name="connsiteY26" fmla="*/ 249555 h 371475"/>
                    <a:gd name="connsiteX27" fmla="*/ 428469 w 434184"/>
                    <a:gd name="connsiteY27" fmla="*/ 249555 h 371475"/>
                    <a:gd name="connsiteX28" fmla="*/ 429421 w 434184"/>
                    <a:gd name="connsiteY28" fmla="*/ 250507 h 371475"/>
                    <a:gd name="connsiteX29" fmla="*/ 429421 w 434184"/>
                    <a:gd name="connsiteY29" fmla="*/ 250507 h 371475"/>
                    <a:gd name="connsiteX30" fmla="*/ 430374 w 434184"/>
                    <a:gd name="connsiteY30" fmla="*/ 252412 h 371475"/>
                    <a:gd name="connsiteX31" fmla="*/ 430374 w 434184"/>
                    <a:gd name="connsiteY31" fmla="*/ 252412 h 371475"/>
                    <a:gd name="connsiteX32" fmla="*/ 430374 w 434184"/>
                    <a:gd name="connsiteY32" fmla="*/ 252412 h 371475"/>
                    <a:gd name="connsiteX33" fmla="*/ 434184 w 434184"/>
                    <a:gd name="connsiteY33" fmla="*/ 258127 h 371475"/>
                    <a:gd name="connsiteX34" fmla="*/ 430374 w 434184"/>
                    <a:gd name="connsiteY34" fmla="*/ 260985 h 371475"/>
                    <a:gd name="connsiteX35" fmla="*/ 328456 w 434184"/>
                    <a:gd name="connsiteY35" fmla="*/ 298132 h 371475"/>
                    <a:gd name="connsiteX36" fmla="*/ 260829 w 434184"/>
                    <a:gd name="connsiteY36" fmla="*/ 335280 h 371475"/>
                    <a:gd name="connsiteX37" fmla="*/ 212251 w 434184"/>
                    <a:gd name="connsiteY37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07476 w 434184"/>
                    <a:gd name="connsiteY13" fmla="*/ 12382 h 371475"/>
                    <a:gd name="connsiteX14" fmla="*/ 146529 w 434184"/>
                    <a:gd name="connsiteY14" fmla="*/ 30480 h 371475"/>
                    <a:gd name="connsiteX15" fmla="*/ 163572 w 434184"/>
                    <a:gd name="connsiteY15" fmla="*/ 36182 h 371475"/>
                    <a:gd name="connsiteX16" fmla="*/ 4492 w 434184"/>
                    <a:gd name="connsiteY16" fmla="*/ 47962 h 371475"/>
                    <a:gd name="connsiteX17" fmla="*/ 103666 w 434184"/>
                    <a:gd name="connsiteY17" fmla="*/ 59055 h 371475"/>
                    <a:gd name="connsiteX18" fmla="*/ 167484 w 434184"/>
                    <a:gd name="connsiteY18" fmla="*/ 71437 h 371475"/>
                    <a:gd name="connsiteX19" fmla="*/ 196059 w 434184"/>
                    <a:gd name="connsiteY19" fmla="*/ 80010 h 371475"/>
                    <a:gd name="connsiteX20" fmla="*/ 217966 w 434184"/>
                    <a:gd name="connsiteY20" fmla="*/ 88582 h 371475"/>
                    <a:gd name="connsiteX21" fmla="*/ 266544 w 434184"/>
                    <a:gd name="connsiteY21" fmla="*/ 112395 h 371475"/>
                    <a:gd name="connsiteX22" fmla="*/ 337981 w 434184"/>
                    <a:gd name="connsiteY22" fmla="*/ 160020 h 371475"/>
                    <a:gd name="connsiteX23" fmla="*/ 361794 w 434184"/>
                    <a:gd name="connsiteY23" fmla="*/ 179070 h 371475"/>
                    <a:gd name="connsiteX24" fmla="*/ 389416 w 434184"/>
                    <a:gd name="connsiteY24" fmla="*/ 203835 h 371475"/>
                    <a:gd name="connsiteX25" fmla="*/ 428469 w 434184"/>
                    <a:gd name="connsiteY25" fmla="*/ 249555 h 371475"/>
                    <a:gd name="connsiteX26" fmla="*/ 428469 w 434184"/>
                    <a:gd name="connsiteY26" fmla="*/ 249555 h 371475"/>
                    <a:gd name="connsiteX27" fmla="*/ 429421 w 434184"/>
                    <a:gd name="connsiteY27" fmla="*/ 250507 h 371475"/>
                    <a:gd name="connsiteX28" fmla="*/ 429421 w 434184"/>
                    <a:gd name="connsiteY28" fmla="*/ 250507 h 371475"/>
                    <a:gd name="connsiteX29" fmla="*/ 430374 w 434184"/>
                    <a:gd name="connsiteY29" fmla="*/ 252412 h 371475"/>
                    <a:gd name="connsiteX30" fmla="*/ 430374 w 434184"/>
                    <a:gd name="connsiteY30" fmla="*/ 252412 h 371475"/>
                    <a:gd name="connsiteX31" fmla="*/ 430374 w 434184"/>
                    <a:gd name="connsiteY31" fmla="*/ 252412 h 371475"/>
                    <a:gd name="connsiteX32" fmla="*/ 434184 w 434184"/>
                    <a:gd name="connsiteY32" fmla="*/ 258127 h 371475"/>
                    <a:gd name="connsiteX33" fmla="*/ 430374 w 434184"/>
                    <a:gd name="connsiteY33" fmla="*/ 260985 h 371475"/>
                    <a:gd name="connsiteX34" fmla="*/ 328456 w 434184"/>
                    <a:gd name="connsiteY34" fmla="*/ 298132 h 371475"/>
                    <a:gd name="connsiteX35" fmla="*/ 260829 w 434184"/>
                    <a:gd name="connsiteY35" fmla="*/ 335280 h 371475"/>
                    <a:gd name="connsiteX36" fmla="*/ 212251 w 434184"/>
                    <a:gd name="connsiteY36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07476 w 434184"/>
                    <a:gd name="connsiteY13" fmla="*/ 12382 h 371475"/>
                    <a:gd name="connsiteX14" fmla="*/ 163572 w 434184"/>
                    <a:gd name="connsiteY14" fmla="*/ 36182 h 371475"/>
                    <a:gd name="connsiteX15" fmla="*/ 4492 w 434184"/>
                    <a:gd name="connsiteY15" fmla="*/ 47962 h 371475"/>
                    <a:gd name="connsiteX16" fmla="*/ 103666 w 434184"/>
                    <a:gd name="connsiteY16" fmla="*/ 59055 h 371475"/>
                    <a:gd name="connsiteX17" fmla="*/ 167484 w 434184"/>
                    <a:gd name="connsiteY17" fmla="*/ 71437 h 371475"/>
                    <a:gd name="connsiteX18" fmla="*/ 196059 w 434184"/>
                    <a:gd name="connsiteY18" fmla="*/ 80010 h 371475"/>
                    <a:gd name="connsiteX19" fmla="*/ 217966 w 434184"/>
                    <a:gd name="connsiteY19" fmla="*/ 88582 h 371475"/>
                    <a:gd name="connsiteX20" fmla="*/ 266544 w 434184"/>
                    <a:gd name="connsiteY20" fmla="*/ 112395 h 371475"/>
                    <a:gd name="connsiteX21" fmla="*/ 337981 w 434184"/>
                    <a:gd name="connsiteY21" fmla="*/ 160020 h 371475"/>
                    <a:gd name="connsiteX22" fmla="*/ 361794 w 434184"/>
                    <a:gd name="connsiteY22" fmla="*/ 179070 h 371475"/>
                    <a:gd name="connsiteX23" fmla="*/ 389416 w 434184"/>
                    <a:gd name="connsiteY23" fmla="*/ 203835 h 371475"/>
                    <a:gd name="connsiteX24" fmla="*/ 428469 w 434184"/>
                    <a:gd name="connsiteY24" fmla="*/ 249555 h 371475"/>
                    <a:gd name="connsiteX25" fmla="*/ 428469 w 434184"/>
                    <a:gd name="connsiteY25" fmla="*/ 249555 h 371475"/>
                    <a:gd name="connsiteX26" fmla="*/ 429421 w 434184"/>
                    <a:gd name="connsiteY26" fmla="*/ 250507 h 371475"/>
                    <a:gd name="connsiteX27" fmla="*/ 429421 w 434184"/>
                    <a:gd name="connsiteY27" fmla="*/ 250507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0374 w 434184"/>
                    <a:gd name="connsiteY30" fmla="*/ 252412 h 371475"/>
                    <a:gd name="connsiteX31" fmla="*/ 434184 w 434184"/>
                    <a:gd name="connsiteY31" fmla="*/ 258127 h 371475"/>
                    <a:gd name="connsiteX32" fmla="*/ 430374 w 434184"/>
                    <a:gd name="connsiteY32" fmla="*/ 260985 h 371475"/>
                    <a:gd name="connsiteX33" fmla="*/ 328456 w 434184"/>
                    <a:gd name="connsiteY33" fmla="*/ 298132 h 371475"/>
                    <a:gd name="connsiteX34" fmla="*/ 260829 w 434184"/>
                    <a:gd name="connsiteY34" fmla="*/ 335280 h 371475"/>
                    <a:gd name="connsiteX35" fmla="*/ 212251 w 434184"/>
                    <a:gd name="connsiteY35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63572 w 434184"/>
                    <a:gd name="connsiteY13" fmla="*/ 36182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63572 w 434184"/>
                    <a:gd name="connsiteY13" fmla="*/ 36182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94102 w 434184"/>
                    <a:gd name="connsiteY13" fmla="*/ 37713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94102 w 434184"/>
                    <a:gd name="connsiteY13" fmla="*/ 37713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94102 w 434184"/>
                    <a:gd name="connsiteY13" fmla="*/ 37713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4051 w 435984"/>
                    <a:gd name="connsiteY0" fmla="*/ 367665 h 371475"/>
                    <a:gd name="connsiteX1" fmla="*/ 207384 w 435984"/>
                    <a:gd name="connsiteY1" fmla="*/ 371475 h 371475"/>
                    <a:gd name="connsiteX2" fmla="*/ 193096 w 435984"/>
                    <a:gd name="connsiteY2" fmla="*/ 332422 h 371475"/>
                    <a:gd name="connsiteX3" fmla="*/ 161664 w 435984"/>
                    <a:gd name="connsiteY3" fmla="*/ 243840 h 371475"/>
                    <a:gd name="connsiteX4" fmla="*/ 95941 w 435984"/>
                    <a:gd name="connsiteY4" fmla="*/ 123825 h 371475"/>
                    <a:gd name="connsiteX5" fmla="*/ 57841 w 435984"/>
                    <a:gd name="connsiteY5" fmla="*/ 83820 h 371475"/>
                    <a:gd name="connsiteX6" fmla="*/ 54031 w 435984"/>
                    <a:gd name="connsiteY6" fmla="*/ 80962 h 371475"/>
                    <a:gd name="connsiteX7" fmla="*/ 50221 w 435984"/>
                    <a:gd name="connsiteY7" fmla="*/ 78105 h 371475"/>
                    <a:gd name="connsiteX8" fmla="*/ 45459 w 435984"/>
                    <a:gd name="connsiteY8" fmla="*/ 74295 h 371475"/>
                    <a:gd name="connsiteX9" fmla="*/ 17836 w 435984"/>
                    <a:gd name="connsiteY9" fmla="*/ 56197 h 371475"/>
                    <a:gd name="connsiteX10" fmla="*/ 2078 w 435984"/>
                    <a:gd name="connsiteY10" fmla="*/ 48684 h 371475"/>
                    <a:gd name="connsiteX11" fmla="*/ 76891 w 435984"/>
                    <a:gd name="connsiteY11" fmla="*/ 0 h 371475"/>
                    <a:gd name="connsiteX12" fmla="*/ 195902 w 435984"/>
                    <a:gd name="connsiteY12" fmla="*/ 37713 h 371475"/>
                    <a:gd name="connsiteX13" fmla="*/ 6292 w 435984"/>
                    <a:gd name="connsiteY13" fmla="*/ 47962 h 371475"/>
                    <a:gd name="connsiteX14" fmla="*/ 105466 w 435984"/>
                    <a:gd name="connsiteY14" fmla="*/ 59055 h 371475"/>
                    <a:gd name="connsiteX15" fmla="*/ 169284 w 435984"/>
                    <a:gd name="connsiteY15" fmla="*/ 71437 h 371475"/>
                    <a:gd name="connsiteX16" fmla="*/ 197859 w 435984"/>
                    <a:gd name="connsiteY16" fmla="*/ 80010 h 371475"/>
                    <a:gd name="connsiteX17" fmla="*/ 219766 w 435984"/>
                    <a:gd name="connsiteY17" fmla="*/ 88582 h 371475"/>
                    <a:gd name="connsiteX18" fmla="*/ 268344 w 435984"/>
                    <a:gd name="connsiteY18" fmla="*/ 112395 h 371475"/>
                    <a:gd name="connsiteX19" fmla="*/ 339781 w 435984"/>
                    <a:gd name="connsiteY19" fmla="*/ 160020 h 371475"/>
                    <a:gd name="connsiteX20" fmla="*/ 363594 w 435984"/>
                    <a:gd name="connsiteY20" fmla="*/ 179070 h 371475"/>
                    <a:gd name="connsiteX21" fmla="*/ 391216 w 435984"/>
                    <a:gd name="connsiteY21" fmla="*/ 203835 h 371475"/>
                    <a:gd name="connsiteX22" fmla="*/ 430269 w 435984"/>
                    <a:gd name="connsiteY22" fmla="*/ 249555 h 371475"/>
                    <a:gd name="connsiteX23" fmla="*/ 430269 w 435984"/>
                    <a:gd name="connsiteY23" fmla="*/ 249555 h 371475"/>
                    <a:gd name="connsiteX24" fmla="*/ 431221 w 435984"/>
                    <a:gd name="connsiteY24" fmla="*/ 250507 h 371475"/>
                    <a:gd name="connsiteX25" fmla="*/ 431221 w 435984"/>
                    <a:gd name="connsiteY25" fmla="*/ 250507 h 371475"/>
                    <a:gd name="connsiteX26" fmla="*/ 432174 w 435984"/>
                    <a:gd name="connsiteY26" fmla="*/ 252412 h 371475"/>
                    <a:gd name="connsiteX27" fmla="*/ 432174 w 435984"/>
                    <a:gd name="connsiteY27" fmla="*/ 252412 h 371475"/>
                    <a:gd name="connsiteX28" fmla="*/ 432174 w 435984"/>
                    <a:gd name="connsiteY28" fmla="*/ 252412 h 371475"/>
                    <a:gd name="connsiteX29" fmla="*/ 435984 w 435984"/>
                    <a:gd name="connsiteY29" fmla="*/ 258127 h 371475"/>
                    <a:gd name="connsiteX30" fmla="*/ 432174 w 435984"/>
                    <a:gd name="connsiteY30" fmla="*/ 260985 h 371475"/>
                    <a:gd name="connsiteX31" fmla="*/ 330256 w 435984"/>
                    <a:gd name="connsiteY31" fmla="*/ 298132 h 371475"/>
                    <a:gd name="connsiteX32" fmla="*/ 262629 w 435984"/>
                    <a:gd name="connsiteY32" fmla="*/ 335280 h 371475"/>
                    <a:gd name="connsiteX33" fmla="*/ 214051 w 435984"/>
                    <a:gd name="connsiteY33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51953 w 433906"/>
                    <a:gd name="connsiteY6" fmla="*/ 80962 h 371475"/>
                    <a:gd name="connsiteX7" fmla="*/ 48143 w 433906"/>
                    <a:gd name="connsiteY7" fmla="*/ 78105 h 371475"/>
                    <a:gd name="connsiteX8" fmla="*/ 43381 w 433906"/>
                    <a:gd name="connsiteY8" fmla="*/ 74295 h 371475"/>
                    <a:gd name="connsiteX9" fmla="*/ 15758 w 433906"/>
                    <a:gd name="connsiteY9" fmla="*/ 56197 h 371475"/>
                    <a:gd name="connsiteX10" fmla="*/ 0 w 433906"/>
                    <a:gd name="connsiteY10" fmla="*/ 48684 h 371475"/>
                    <a:gd name="connsiteX11" fmla="*/ 74813 w 433906"/>
                    <a:gd name="connsiteY11" fmla="*/ 0 h 371475"/>
                    <a:gd name="connsiteX12" fmla="*/ 193824 w 433906"/>
                    <a:gd name="connsiteY12" fmla="*/ 37713 h 371475"/>
                    <a:gd name="connsiteX13" fmla="*/ 4214 w 433906"/>
                    <a:gd name="connsiteY13" fmla="*/ 47962 h 371475"/>
                    <a:gd name="connsiteX14" fmla="*/ 103388 w 433906"/>
                    <a:gd name="connsiteY14" fmla="*/ 59055 h 371475"/>
                    <a:gd name="connsiteX15" fmla="*/ 167206 w 433906"/>
                    <a:gd name="connsiteY15" fmla="*/ 71437 h 371475"/>
                    <a:gd name="connsiteX16" fmla="*/ 195781 w 433906"/>
                    <a:gd name="connsiteY16" fmla="*/ 80010 h 371475"/>
                    <a:gd name="connsiteX17" fmla="*/ 217688 w 433906"/>
                    <a:gd name="connsiteY17" fmla="*/ 88582 h 371475"/>
                    <a:gd name="connsiteX18" fmla="*/ 266266 w 433906"/>
                    <a:gd name="connsiteY18" fmla="*/ 112395 h 371475"/>
                    <a:gd name="connsiteX19" fmla="*/ 337703 w 433906"/>
                    <a:gd name="connsiteY19" fmla="*/ 160020 h 371475"/>
                    <a:gd name="connsiteX20" fmla="*/ 361516 w 433906"/>
                    <a:gd name="connsiteY20" fmla="*/ 179070 h 371475"/>
                    <a:gd name="connsiteX21" fmla="*/ 389138 w 433906"/>
                    <a:gd name="connsiteY21" fmla="*/ 203835 h 371475"/>
                    <a:gd name="connsiteX22" fmla="*/ 428191 w 433906"/>
                    <a:gd name="connsiteY22" fmla="*/ 249555 h 371475"/>
                    <a:gd name="connsiteX23" fmla="*/ 428191 w 433906"/>
                    <a:gd name="connsiteY23" fmla="*/ 249555 h 371475"/>
                    <a:gd name="connsiteX24" fmla="*/ 429143 w 433906"/>
                    <a:gd name="connsiteY24" fmla="*/ 250507 h 371475"/>
                    <a:gd name="connsiteX25" fmla="*/ 429143 w 433906"/>
                    <a:gd name="connsiteY25" fmla="*/ 250507 h 371475"/>
                    <a:gd name="connsiteX26" fmla="*/ 430096 w 433906"/>
                    <a:gd name="connsiteY26" fmla="*/ 252412 h 371475"/>
                    <a:gd name="connsiteX27" fmla="*/ 430096 w 433906"/>
                    <a:gd name="connsiteY27" fmla="*/ 252412 h 371475"/>
                    <a:gd name="connsiteX28" fmla="*/ 430096 w 433906"/>
                    <a:gd name="connsiteY28" fmla="*/ 252412 h 371475"/>
                    <a:gd name="connsiteX29" fmla="*/ 433906 w 433906"/>
                    <a:gd name="connsiteY29" fmla="*/ 258127 h 371475"/>
                    <a:gd name="connsiteX30" fmla="*/ 430096 w 433906"/>
                    <a:gd name="connsiteY30" fmla="*/ 260985 h 371475"/>
                    <a:gd name="connsiteX31" fmla="*/ 328178 w 433906"/>
                    <a:gd name="connsiteY31" fmla="*/ 298132 h 371475"/>
                    <a:gd name="connsiteX32" fmla="*/ 260551 w 433906"/>
                    <a:gd name="connsiteY32" fmla="*/ 335280 h 371475"/>
                    <a:gd name="connsiteX33" fmla="*/ 211973 w 433906"/>
                    <a:gd name="connsiteY33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51953 w 433906"/>
                    <a:gd name="connsiteY6" fmla="*/ 80962 h 371475"/>
                    <a:gd name="connsiteX7" fmla="*/ 48143 w 433906"/>
                    <a:gd name="connsiteY7" fmla="*/ 78105 h 371475"/>
                    <a:gd name="connsiteX8" fmla="*/ 43381 w 433906"/>
                    <a:gd name="connsiteY8" fmla="*/ 74295 h 371475"/>
                    <a:gd name="connsiteX9" fmla="*/ 15758 w 433906"/>
                    <a:gd name="connsiteY9" fmla="*/ 56197 h 371475"/>
                    <a:gd name="connsiteX10" fmla="*/ 0 w 433906"/>
                    <a:gd name="connsiteY10" fmla="*/ 48684 h 371475"/>
                    <a:gd name="connsiteX11" fmla="*/ 74813 w 433906"/>
                    <a:gd name="connsiteY11" fmla="*/ 0 h 371475"/>
                    <a:gd name="connsiteX12" fmla="*/ 193824 w 433906"/>
                    <a:gd name="connsiteY12" fmla="*/ 37713 h 371475"/>
                    <a:gd name="connsiteX13" fmla="*/ 4214 w 433906"/>
                    <a:gd name="connsiteY13" fmla="*/ 47962 h 371475"/>
                    <a:gd name="connsiteX14" fmla="*/ 103388 w 433906"/>
                    <a:gd name="connsiteY14" fmla="*/ 59055 h 371475"/>
                    <a:gd name="connsiteX15" fmla="*/ 167206 w 433906"/>
                    <a:gd name="connsiteY15" fmla="*/ 71437 h 371475"/>
                    <a:gd name="connsiteX16" fmla="*/ 195781 w 433906"/>
                    <a:gd name="connsiteY16" fmla="*/ 80010 h 371475"/>
                    <a:gd name="connsiteX17" fmla="*/ 217688 w 433906"/>
                    <a:gd name="connsiteY17" fmla="*/ 88582 h 371475"/>
                    <a:gd name="connsiteX18" fmla="*/ 266266 w 433906"/>
                    <a:gd name="connsiteY18" fmla="*/ 112395 h 371475"/>
                    <a:gd name="connsiteX19" fmla="*/ 337703 w 433906"/>
                    <a:gd name="connsiteY19" fmla="*/ 160020 h 371475"/>
                    <a:gd name="connsiteX20" fmla="*/ 361516 w 433906"/>
                    <a:gd name="connsiteY20" fmla="*/ 179070 h 371475"/>
                    <a:gd name="connsiteX21" fmla="*/ 389138 w 433906"/>
                    <a:gd name="connsiteY21" fmla="*/ 203835 h 371475"/>
                    <a:gd name="connsiteX22" fmla="*/ 428191 w 433906"/>
                    <a:gd name="connsiteY22" fmla="*/ 249555 h 371475"/>
                    <a:gd name="connsiteX23" fmla="*/ 428191 w 433906"/>
                    <a:gd name="connsiteY23" fmla="*/ 249555 h 371475"/>
                    <a:gd name="connsiteX24" fmla="*/ 429143 w 433906"/>
                    <a:gd name="connsiteY24" fmla="*/ 250507 h 371475"/>
                    <a:gd name="connsiteX25" fmla="*/ 429143 w 433906"/>
                    <a:gd name="connsiteY25" fmla="*/ 250507 h 371475"/>
                    <a:gd name="connsiteX26" fmla="*/ 430096 w 433906"/>
                    <a:gd name="connsiteY26" fmla="*/ 252412 h 371475"/>
                    <a:gd name="connsiteX27" fmla="*/ 430096 w 433906"/>
                    <a:gd name="connsiteY27" fmla="*/ 252412 h 371475"/>
                    <a:gd name="connsiteX28" fmla="*/ 430096 w 433906"/>
                    <a:gd name="connsiteY28" fmla="*/ 252412 h 371475"/>
                    <a:gd name="connsiteX29" fmla="*/ 433906 w 433906"/>
                    <a:gd name="connsiteY29" fmla="*/ 258127 h 371475"/>
                    <a:gd name="connsiteX30" fmla="*/ 430096 w 433906"/>
                    <a:gd name="connsiteY30" fmla="*/ 260985 h 371475"/>
                    <a:gd name="connsiteX31" fmla="*/ 328178 w 433906"/>
                    <a:gd name="connsiteY31" fmla="*/ 298132 h 371475"/>
                    <a:gd name="connsiteX32" fmla="*/ 260551 w 433906"/>
                    <a:gd name="connsiteY32" fmla="*/ 335280 h 371475"/>
                    <a:gd name="connsiteX33" fmla="*/ 211973 w 433906"/>
                    <a:gd name="connsiteY33" fmla="*/ 367665 h 371475"/>
                    <a:gd name="connsiteX0" fmla="*/ 212437 w 434370"/>
                    <a:gd name="connsiteY0" fmla="*/ 367665 h 371475"/>
                    <a:gd name="connsiteX1" fmla="*/ 205770 w 434370"/>
                    <a:gd name="connsiteY1" fmla="*/ 371475 h 371475"/>
                    <a:gd name="connsiteX2" fmla="*/ 191482 w 434370"/>
                    <a:gd name="connsiteY2" fmla="*/ 332422 h 371475"/>
                    <a:gd name="connsiteX3" fmla="*/ 160050 w 434370"/>
                    <a:gd name="connsiteY3" fmla="*/ 243840 h 371475"/>
                    <a:gd name="connsiteX4" fmla="*/ 94327 w 434370"/>
                    <a:gd name="connsiteY4" fmla="*/ 123825 h 371475"/>
                    <a:gd name="connsiteX5" fmla="*/ 56227 w 434370"/>
                    <a:gd name="connsiteY5" fmla="*/ 83820 h 371475"/>
                    <a:gd name="connsiteX6" fmla="*/ 52417 w 434370"/>
                    <a:gd name="connsiteY6" fmla="*/ 80962 h 371475"/>
                    <a:gd name="connsiteX7" fmla="*/ 48607 w 434370"/>
                    <a:gd name="connsiteY7" fmla="*/ 78105 h 371475"/>
                    <a:gd name="connsiteX8" fmla="*/ 43845 w 434370"/>
                    <a:gd name="connsiteY8" fmla="*/ 74295 h 371475"/>
                    <a:gd name="connsiteX9" fmla="*/ 464 w 434370"/>
                    <a:gd name="connsiteY9" fmla="*/ 48684 h 371475"/>
                    <a:gd name="connsiteX10" fmla="*/ 75277 w 434370"/>
                    <a:gd name="connsiteY10" fmla="*/ 0 h 371475"/>
                    <a:gd name="connsiteX11" fmla="*/ 194288 w 434370"/>
                    <a:gd name="connsiteY11" fmla="*/ 37713 h 371475"/>
                    <a:gd name="connsiteX12" fmla="*/ 4678 w 434370"/>
                    <a:gd name="connsiteY12" fmla="*/ 47962 h 371475"/>
                    <a:gd name="connsiteX13" fmla="*/ 103852 w 434370"/>
                    <a:gd name="connsiteY13" fmla="*/ 59055 h 371475"/>
                    <a:gd name="connsiteX14" fmla="*/ 167670 w 434370"/>
                    <a:gd name="connsiteY14" fmla="*/ 71437 h 371475"/>
                    <a:gd name="connsiteX15" fmla="*/ 196245 w 434370"/>
                    <a:gd name="connsiteY15" fmla="*/ 80010 h 371475"/>
                    <a:gd name="connsiteX16" fmla="*/ 218152 w 434370"/>
                    <a:gd name="connsiteY16" fmla="*/ 88582 h 371475"/>
                    <a:gd name="connsiteX17" fmla="*/ 266730 w 434370"/>
                    <a:gd name="connsiteY17" fmla="*/ 112395 h 371475"/>
                    <a:gd name="connsiteX18" fmla="*/ 338167 w 434370"/>
                    <a:gd name="connsiteY18" fmla="*/ 160020 h 371475"/>
                    <a:gd name="connsiteX19" fmla="*/ 361980 w 434370"/>
                    <a:gd name="connsiteY19" fmla="*/ 179070 h 371475"/>
                    <a:gd name="connsiteX20" fmla="*/ 389602 w 434370"/>
                    <a:gd name="connsiteY20" fmla="*/ 203835 h 371475"/>
                    <a:gd name="connsiteX21" fmla="*/ 428655 w 434370"/>
                    <a:gd name="connsiteY21" fmla="*/ 249555 h 371475"/>
                    <a:gd name="connsiteX22" fmla="*/ 428655 w 434370"/>
                    <a:gd name="connsiteY22" fmla="*/ 249555 h 371475"/>
                    <a:gd name="connsiteX23" fmla="*/ 429607 w 434370"/>
                    <a:gd name="connsiteY23" fmla="*/ 250507 h 371475"/>
                    <a:gd name="connsiteX24" fmla="*/ 429607 w 434370"/>
                    <a:gd name="connsiteY24" fmla="*/ 250507 h 371475"/>
                    <a:gd name="connsiteX25" fmla="*/ 430560 w 434370"/>
                    <a:gd name="connsiteY25" fmla="*/ 252412 h 371475"/>
                    <a:gd name="connsiteX26" fmla="*/ 430560 w 434370"/>
                    <a:gd name="connsiteY26" fmla="*/ 252412 h 371475"/>
                    <a:gd name="connsiteX27" fmla="*/ 430560 w 434370"/>
                    <a:gd name="connsiteY27" fmla="*/ 252412 h 371475"/>
                    <a:gd name="connsiteX28" fmla="*/ 434370 w 434370"/>
                    <a:gd name="connsiteY28" fmla="*/ 258127 h 371475"/>
                    <a:gd name="connsiteX29" fmla="*/ 430560 w 434370"/>
                    <a:gd name="connsiteY29" fmla="*/ 260985 h 371475"/>
                    <a:gd name="connsiteX30" fmla="*/ 328642 w 434370"/>
                    <a:gd name="connsiteY30" fmla="*/ 298132 h 371475"/>
                    <a:gd name="connsiteX31" fmla="*/ 261015 w 434370"/>
                    <a:gd name="connsiteY31" fmla="*/ 335280 h 371475"/>
                    <a:gd name="connsiteX32" fmla="*/ 212437 w 434370"/>
                    <a:gd name="connsiteY32" fmla="*/ 367665 h 371475"/>
                    <a:gd name="connsiteX0" fmla="*/ 212437 w 434370"/>
                    <a:gd name="connsiteY0" fmla="*/ 367665 h 371475"/>
                    <a:gd name="connsiteX1" fmla="*/ 205770 w 434370"/>
                    <a:gd name="connsiteY1" fmla="*/ 371475 h 371475"/>
                    <a:gd name="connsiteX2" fmla="*/ 191482 w 434370"/>
                    <a:gd name="connsiteY2" fmla="*/ 332422 h 371475"/>
                    <a:gd name="connsiteX3" fmla="*/ 160050 w 434370"/>
                    <a:gd name="connsiteY3" fmla="*/ 243840 h 371475"/>
                    <a:gd name="connsiteX4" fmla="*/ 94327 w 434370"/>
                    <a:gd name="connsiteY4" fmla="*/ 123825 h 371475"/>
                    <a:gd name="connsiteX5" fmla="*/ 56227 w 434370"/>
                    <a:gd name="connsiteY5" fmla="*/ 83820 h 371475"/>
                    <a:gd name="connsiteX6" fmla="*/ 52417 w 434370"/>
                    <a:gd name="connsiteY6" fmla="*/ 80962 h 371475"/>
                    <a:gd name="connsiteX7" fmla="*/ 48607 w 434370"/>
                    <a:gd name="connsiteY7" fmla="*/ 78105 h 371475"/>
                    <a:gd name="connsiteX8" fmla="*/ 43845 w 434370"/>
                    <a:gd name="connsiteY8" fmla="*/ 74295 h 371475"/>
                    <a:gd name="connsiteX9" fmla="*/ 464 w 434370"/>
                    <a:gd name="connsiteY9" fmla="*/ 48684 h 371475"/>
                    <a:gd name="connsiteX10" fmla="*/ 75277 w 434370"/>
                    <a:gd name="connsiteY10" fmla="*/ 0 h 371475"/>
                    <a:gd name="connsiteX11" fmla="*/ 194288 w 434370"/>
                    <a:gd name="connsiteY11" fmla="*/ 37713 h 371475"/>
                    <a:gd name="connsiteX12" fmla="*/ 4678 w 434370"/>
                    <a:gd name="connsiteY12" fmla="*/ 47962 h 371475"/>
                    <a:gd name="connsiteX13" fmla="*/ 103852 w 434370"/>
                    <a:gd name="connsiteY13" fmla="*/ 59055 h 371475"/>
                    <a:gd name="connsiteX14" fmla="*/ 167670 w 434370"/>
                    <a:gd name="connsiteY14" fmla="*/ 71437 h 371475"/>
                    <a:gd name="connsiteX15" fmla="*/ 196245 w 434370"/>
                    <a:gd name="connsiteY15" fmla="*/ 80010 h 371475"/>
                    <a:gd name="connsiteX16" fmla="*/ 218152 w 434370"/>
                    <a:gd name="connsiteY16" fmla="*/ 88582 h 371475"/>
                    <a:gd name="connsiteX17" fmla="*/ 266730 w 434370"/>
                    <a:gd name="connsiteY17" fmla="*/ 112395 h 371475"/>
                    <a:gd name="connsiteX18" fmla="*/ 338167 w 434370"/>
                    <a:gd name="connsiteY18" fmla="*/ 160020 h 371475"/>
                    <a:gd name="connsiteX19" fmla="*/ 361980 w 434370"/>
                    <a:gd name="connsiteY19" fmla="*/ 179070 h 371475"/>
                    <a:gd name="connsiteX20" fmla="*/ 389602 w 434370"/>
                    <a:gd name="connsiteY20" fmla="*/ 203835 h 371475"/>
                    <a:gd name="connsiteX21" fmla="*/ 428655 w 434370"/>
                    <a:gd name="connsiteY21" fmla="*/ 249555 h 371475"/>
                    <a:gd name="connsiteX22" fmla="*/ 428655 w 434370"/>
                    <a:gd name="connsiteY22" fmla="*/ 249555 h 371475"/>
                    <a:gd name="connsiteX23" fmla="*/ 429607 w 434370"/>
                    <a:gd name="connsiteY23" fmla="*/ 250507 h 371475"/>
                    <a:gd name="connsiteX24" fmla="*/ 429607 w 434370"/>
                    <a:gd name="connsiteY24" fmla="*/ 250507 h 371475"/>
                    <a:gd name="connsiteX25" fmla="*/ 430560 w 434370"/>
                    <a:gd name="connsiteY25" fmla="*/ 252412 h 371475"/>
                    <a:gd name="connsiteX26" fmla="*/ 430560 w 434370"/>
                    <a:gd name="connsiteY26" fmla="*/ 252412 h 371475"/>
                    <a:gd name="connsiteX27" fmla="*/ 430560 w 434370"/>
                    <a:gd name="connsiteY27" fmla="*/ 252412 h 371475"/>
                    <a:gd name="connsiteX28" fmla="*/ 434370 w 434370"/>
                    <a:gd name="connsiteY28" fmla="*/ 258127 h 371475"/>
                    <a:gd name="connsiteX29" fmla="*/ 430560 w 434370"/>
                    <a:gd name="connsiteY29" fmla="*/ 260985 h 371475"/>
                    <a:gd name="connsiteX30" fmla="*/ 328642 w 434370"/>
                    <a:gd name="connsiteY30" fmla="*/ 298132 h 371475"/>
                    <a:gd name="connsiteX31" fmla="*/ 261015 w 434370"/>
                    <a:gd name="connsiteY31" fmla="*/ 335280 h 371475"/>
                    <a:gd name="connsiteX32" fmla="*/ 212437 w 434370"/>
                    <a:gd name="connsiteY32" fmla="*/ 367665 h 371475"/>
                    <a:gd name="connsiteX0" fmla="*/ 212437 w 434370"/>
                    <a:gd name="connsiteY0" fmla="*/ 367665 h 371475"/>
                    <a:gd name="connsiteX1" fmla="*/ 205770 w 434370"/>
                    <a:gd name="connsiteY1" fmla="*/ 371475 h 371475"/>
                    <a:gd name="connsiteX2" fmla="*/ 191482 w 434370"/>
                    <a:gd name="connsiteY2" fmla="*/ 332422 h 371475"/>
                    <a:gd name="connsiteX3" fmla="*/ 160050 w 434370"/>
                    <a:gd name="connsiteY3" fmla="*/ 243840 h 371475"/>
                    <a:gd name="connsiteX4" fmla="*/ 94327 w 434370"/>
                    <a:gd name="connsiteY4" fmla="*/ 123825 h 371475"/>
                    <a:gd name="connsiteX5" fmla="*/ 56227 w 434370"/>
                    <a:gd name="connsiteY5" fmla="*/ 83820 h 371475"/>
                    <a:gd name="connsiteX6" fmla="*/ 52417 w 434370"/>
                    <a:gd name="connsiteY6" fmla="*/ 80962 h 371475"/>
                    <a:gd name="connsiteX7" fmla="*/ 48607 w 434370"/>
                    <a:gd name="connsiteY7" fmla="*/ 78105 h 371475"/>
                    <a:gd name="connsiteX8" fmla="*/ 43845 w 434370"/>
                    <a:gd name="connsiteY8" fmla="*/ 74295 h 371475"/>
                    <a:gd name="connsiteX9" fmla="*/ 464 w 434370"/>
                    <a:gd name="connsiteY9" fmla="*/ 48684 h 371475"/>
                    <a:gd name="connsiteX10" fmla="*/ 75277 w 434370"/>
                    <a:gd name="connsiteY10" fmla="*/ 0 h 371475"/>
                    <a:gd name="connsiteX11" fmla="*/ 194288 w 434370"/>
                    <a:gd name="connsiteY11" fmla="*/ 37713 h 371475"/>
                    <a:gd name="connsiteX12" fmla="*/ 4678 w 434370"/>
                    <a:gd name="connsiteY12" fmla="*/ 47962 h 371475"/>
                    <a:gd name="connsiteX13" fmla="*/ 103852 w 434370"/>
                    <a:gd name="connsiteY13" fmla="*/ 59055 h 371475"/>
                    <a:gd name="connsiteX14" fmla="*/ 167670 w 434370"/>
                    <a:gd name="connsiteY14" fmla="*/ 71437 h 371475"/>
                    <a:gd name="connsiteX15" fmla="*/ 196245 w 434370"/>
                    <a:gd name="connsiteY15" fmla="*/ 80010 h 371475"/>
                    <a:gd name="connsiteX16" fmla="*/ 218152 w 434370"/>
                    <a:gd name="connsiteY16" fmla="*/ 88582 h 371475"/>
                    <a:gd name="connsiteX17" fmla="*/ 266730 w 434370"/>
                    <a:gd name="connsiteY17" fmla="*/ 112395 h 371475"/>
                    <a:gd name="connsiteX18" fmla="*/ 338167 w 434370"/>
                    <a:gd name="connsiteY18" fmla="*/ 160020 h 371475"/>
                    <a:gd name="connsiteX19" fmla="*/ 361980 w 434370"/>
                    <a:gd name="connsiteY19" fmla="*/ 179070 h 371475"/>
                    <a:gd name="connsiteX20" fmla="*/ 389602 w 434370"/>
                    <a:gd name="connsiteY20" fmla="*/ 203835 h 371475"/>
                    <a:gd name="connsiteX21" fmla="*/ 428655 w 434370"/>
                    <a:gd name="connsiteY21" fmla="*/ 249555 h 371475"/>
                    <a:gd name="connsiteX22" fmla="*/ 428655 w 434370"/>
                    <a:gd name="connsiteY22" fmla="*/ 249555 h 371475"/>
                    <a:gd name="connsiteX23" fmla="*/ 429607 w 434370"/>
                    <a:gd name="connsiteY23" fmla="*/ 250507 h 371475"/>
                    <a:gd name="connsiteX24" fmla="*/ 429607 w 434370"/>
                    <a:gd name="connsiteY24" fmla="*/ 250507 h 371475"/>
                    <a:gd name="connsiteX25" fmla="*/ 430560 w 434370"/>
                    <a:gd name="connsiteY25" fmla="*/ 252412 h 371475"/>
                    <a:gd name="connsiteX26" fmla="*/ 430560 w 434370"/>
                    <a:gd name="connsiteY26" fmla="*/ 252412 h 371475"/>
                    <a:gd name="connsiteX27" fmla="*/ 430560 w 434370"/>
                    <a:gd name="connsiteY27" fmla="*/ 252412 h 371475"/>
                    <a:gd name="connsiteX28" fmla="*/ 434370 w 434370"/>
                    <a:gd name="connsiteY28" fmla="*/ 258127 h 371475"/>
                    <a:gd name="connsiteX29" fmla="*/ 430560 w 434370"/>
                    <a:gd name="connsiteY29" fmla="*/ 260985 h 371475"/>
                    <a:gd name="connsiteX30" fmla="*/ 328642 w 434370"/>
                    <a:gd name="connsiteY30" fmla="*/ 298132 h 371475"/>
                    <a:gd name="connsiteX31" fmla="*/ 261015 w 434370"/>
                    <a:gd name="connsiteY31" fmla="*/ 335280 h 371475"/>
                    <a:gd name="connsiteX32" fmla="*/ 212437 w 434370"/>
                    <a:gd name="connsiteY32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51953 w 433906"/>
                    <a:gd name="connsiteY6" fmla="*/ 80962 h 371475"/>
                    <a:gd name="connsiteX7" fmla="*/ 48143 w 433906"/>
                    <a:gd name="connsiteY7" fmla="*/ 78105 h 371475"/>
                    <a:gd name="connsiteX8" fmla="*/ 43381 w 433906"/>
                    <a:gd name="connsiteY8" fmla="*/ 74295 h 371475"/>
                    <a:gd name="connsiteX9" fmla="*/ 0 w 433906"/>
                    <a:gd name="connsiteY9" fmla="*/ 48684 h 371475"/>
                    <a:gd name="connsiteX10" fmla="*/ 74813 w 433906"/>
                    <a:gd name="connsiteY10" fmla="*/ 0 h 371475"/>
                    <a:gd name="connsiteX11" fmla="*/ 193824 w 433906"/>
                    <a:gd name="connsiteY11" fmla="*/ 37713 h 371475"/>
                    <a:gd name="connsiteX12" fmla="*/ 4214 w 433906"/>
                    <a:gd name="connsiteY12" fmla="*/ 47962 h 371475"/>
                    <a:gd name="connsiteX13" fmla="*/ 103388 w 433906"/>
                    <a:gd name="connsiteY13" fmla="*/ 59055 h 371475"/>
                    <a:gd name="connsiteX14" fmla="*/ 167206 w 433906"/>
                    <a:gd name="connsiteY14" fmla="*/ 71437 h 371475"/>
                    <a:gd name="connsiteX15" fmla="*/ 195781 w 433906"/>
                    <a:gd name="connsiteY15" fmla="*/ 80010 h 371475"/>
                    <a:gd name="connsiteX16" fmla="*/ 217688 w 433906"/>
                    <a:gd name="connsiteY16" fmla="*/ 88582 h 371475"/>
                    <a:gd name="connsiteX17" fmla="*/ 266266 w 433906"/>
                    <a:gd name="connsiteY17" fmla="*/ 112395 h 371475"/>
                    <a:gd name="connsiteX18" fmla="*/ 337703 w 433906"/>
                    <a:gd name="connsiteY18" fmla="*/ 160020 h 371475"/>
                    <a:gd name="connsiteX19" fmla="*/ 361516 w 433906"/>
                    <a:gd name="connsiteY19" fmla="*/ 179070 h 371475"/>
                    <a:gd name="connsiteX20" fmla="*/ 389138 w 433906"/>
                    <a:gd name="connsiteY20" fmla="*/ 203835 h 371475"/>
                    <a:gd name="connsiteX21" fmla="*/ 428191 w 433906"/>
                    <a:gd name="connsiteY21" fmla="*/ 249555 h 371475"/>
                    <a:gd name="connsiteX22" fmla="*/ 428191 w 433906"/>
                    <a:gd name="connsiteY22" fmla="*/ 249555 h 371475"/>
                    <a:gd name="connsiteX23" fmla="*/ 429143 w 433906"/>
                    <a:gd name="connsiteY23" fmla="*/ 250507 h 371475"/>
                    <a:gd name="connsiteX24" fmla="*/ 429143 w 433906"/>
                    <a:gd name="connsiteY24" fmla="*/ 250507 h 371475"/>
                    <a:gd name="connsiteX25" fmla="*/ 430096 w 433906"/>
                    <a:gd name="connsiteY25" fmla="*/ 252412 h 371475"/>
                    <a:gd name="connsiteX26" fmla="*/ 430096 w 433906"/>
                    <a:gd name="connsiteY26" fmla="*/ 252412 h 371475"/>
                    <a:gd name="connsiteX27" fmla="*/ 430096 w 433906"/>
                    <a:gd name="connsiteY27" fmla="*/ 252412 h 371475"/>
                    <a:gd name="connsiteX28" fmla="*/ 433906 w 433906"/>
                    <a:gd name="connsiteY28" fmla="*/ 258127 h 371475"/>
                    <a:gd name="connsiteX29" fmla="*/ 430096 w 433906"/>
                    <a:gd name="connsiteY29" fmla="*/ 260985 h 371475"/>
                    <a:gd name="connsiteX30" fmla="*/ 328178 w 433906"/>
                    <a:gd name="connsiteY30" fmla="*/ 298132 h 371475"/>
                    <a:gd name="connsiteX31" fmla="*/ 260551 w 433906"/>
                    <a:gd name="connsiteY31" fmla="*/ 335280 h 371475"/>
                    <a:gd name="connsiteX32" fmla="*/ 211973 w 433906"/>
                    <a:gd name="connsiteY32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48143 w 433906"/>
                    <a:gd name="connsiteY6" fmla="*/ 78105 h 371475"/>
                    <a:gd name="connsiteX7" fmla="*/ 43381 w 433906"/>
                    <a:gd name="connsiteY7" fmla="*/ 74295 h 371475"/>
                    <a:gd name="connsiteX8" fmla="*/ 0 w 433906"/>
                    <a:gd name="connsiteY8" fmla="*/ 48684 h 371475"/>
                    <a:gd name="connsiteX9" fmla="*/ 74813 w 433906"/>
                    <a:gd name="connsiteY9" fmla="*/ 0 h 371475"/>
                    <a:gd name="connsiteX10" fmla="*/ 193824 w 433906"/>
                    <a:gd name="connsiteY10" fmla="*/ 37713 h 371475"/>
                    <a:gd name="connsiteX11" fmla="*/ 4214 w 433906"/>
                    <a:gd name="connsiteY11" fmla="*/ 47962 h 371475"/>
                    <a:gd name="connsiteX12" fmla="*/ 103388 w 433906"/>
                    <a:gd name="connsiteY12" fmla="*/ 59055 h 371475"/>
                    <a:gd name="connsiteX13" fmla="*/ 167206 w 433906"/>
                    <a:gd name="connsiteY13" fmla="*/ 71437 h 371475"/>
                    <a:gd name="connsiteX14" fmla="*/ 195781 w 433906"/>
                    <a:gd name="connsiteY14" fmla="*/ 80010 h 371475"/>
                    <a:gd name="connsiteX15" fmla="*/ 217688 w 433906"/>
                    <a:gd name="connsiteY15" fmla="*/ 88582 h 371475"/>
                    <a:gd name="connsiteX16" fmla="*/ 266266 w 433906"/>
                    <a:gd name="connsiteY16" fmla="*/ 112395 h 371475"/>
                    <a:gd name="connsiteX17" fmla="*/ 337703 w 433906"/>
                    <a:gd name="connsiteY17" fmla="*/ 160020 h 371475"/>
                    <a:gd name="connsiteX18" fmla="*/ 361516 w 433906"/>
                    <a:gd name="connsiteY18" fmla="*/ 179070 h 371475"/>
                    <a:gd name="connsiteX19" fmla="*/ 389138 w 433906"/>
                    <a:gd name="connsiteY19" fmla="*/ 203835 h 371475"/>
                    <a:gd name="connsiteX20" fmla="*/ 428191 w 433906"/>
                    <a:gd name="connsiteY20" fmla="*/ 249555 h 371475"/>
                    <a:gd name="connsiteX21" fmla="*/ 428191 w 433906"/>
                    <a:gd name="connsiteY21" fmla="*/ 249555 h 371475"/>
                    <a:gd name="connsiteX22" fmla="*/ 429143 w 433906"/>
                    <a:gd name="connsiteY22" fmla="*/ 250507 h 371475"/>
                    <a:gd name="connsiteX23" fmla="*/ 429143 w 433906"/>
                    <a:gd name="connsiteY23" fmla="*/ 250507 h 371475"/>
                    <a:gd name="connsiteX24" fmla="*/ 430096 w 433906"/>
                    <a:gd name="connsiteY24" fmla="*/ 252412 h 371475"/>
                    <a:gd name="connsiteX25" fmla="*/ 430096 w 433906"/>
                    <a:gd name="connsiteY25" fmla="*/ 252412 h 371475"/>
                    <a:gd name="connsiteX26" fmla="*/ 430096 w 433906"/>
                    <a:gd name="connsiteY26" fmla="*/ 252412 h 371475"/>
                    <a:gd name="connsiteX27" fmla="*/ 433906 w 433906"/>
                    <a:gd name="connsiteY27" fmla="*/ 258127 h 371475"/>
                    <a:gd name="connsiteX28" fmla="*/ 430096 w 433906"/>
                    <a:gd name="connsiteY28" fmla="*/ 260985 h 371475"/>
                    <a:gd name="connsiteX29" fmla="*/ 328178 w 433906"/>
                    <a:gd name="connsiteY29" fmla="*/ 298132 h 371475"/>
                    <a:gd name="connsiteX30" fmla="*/ 260551 w 433906"/>
                    <a:gd name="connsiteY30" fmla="*/ 335280 h 371475"/>
                    <a:gd name="connsiteX31" fmla="*/ 211973 w 433906"/>
                    <a:gd name="connsiteY31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43381 w 433906"/>
                    <a:gd name="connsiteY6" fmla="*/ 74295 h 371475"/>
                    <a:gd name="connsiteX7" fmla="*/ 0 w 433906"/>
                    <a:gd name="connsiteY7" fmla="*/ 48684 h 371475"/>
                    <a:gd name="connsiteX8" fmla="*/ 74813 w 433906"/>
                    <a:gd name="connsiteY8" fmla="*/ 0 h 371475"/>
                    <a:gd name="connsiteX9" fmla="*/ 193824 w 433906"/>
                    <a:gd name="connsiteY9" fmla="*/ 37713 h 371475"/>
                    <a:gd name="connsiteX10" fmla="*/ 4214 w 433906"/>
                    <a:gd name="connsiteY10" fmla="*/ 47962 h 371475"/>
                    <a:gd name="connsiteX11" fmla="*/ 103388 w 433906"/>
                    <a:gd name="connsiteY11" fmla="*/ 59055 h 371475"/>
                    <a:gd name="connsiteX12" fmla="*/ 167206 w 433906"/>
                    <a:gd name="connsiteY12" fmla="*/ 71437 h 371475"/>
                    <a:gd name="connsiteX13" fmla="*/ 195781 w 433906"/>
                    <a:gd name="connsiteY13" fmla="*/ 80010 h 371475"/>
                    <a:gd name="connsiteX14" fmla="*/ 217688 w 433906"/>
                    <a:gd name="connsiteY14" fmla="*/ 88582 h 371475"/>
                    <a:gd name="connsiteX15" fmla="*/ 266266 w 433906"/>
                    <a:gd name="connsiteY15" fmla="*/ 112395 h 371475"/>
                    <a:gd name="connsiteX16" fmla="*/ 337703 w 433906"/>
                    <a:gd name="connsiteY16" fmla="*/ 160020 h 371475"/>
                    <a:gd name="connsiteX17" fmla="*/ 361516 w 433906"/>
                    <a:gd name="connsiteY17" fmla="*/ 179070 h 371475"/>
                    <a:gd name="connsiteX18" fmla="*/ 389138 w 433906"/>
                    <a:gd name="connsiteY18" fmla="*/ 203835 h 371475"/>
                    <a:gd name="connsiteX19" fmla="*/ 428191 w 433906"/>
                    <a:gd name="connsiteY19" fmla="*/ 249555 h 371475"/>
                    <a:gd name="connsiteX20" fmla="*/ 428191 w 433906"/>
                    <a:gd name="connsiteY20" fmla="*/ 249555 h 371475"/>
                    <a:gd name="connsiteX21" fmla="*/ 429143 w 433906"/>
                    <a:gd name="connsiteY21" fmla="*/ 250507 h 371475"/>
                    <a:gd name="connsiteX22" fmla="*/ 429143 w 433906"/>
                    <a:gd name="connsiteY22" fmla="*/ 250507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0096 w 433906"/>
                    <a:gd name="connsiteY25" fmla="*/ 252412 h 371475"/>
                    <a:gd name="connsiteX26" fmla="*/ 433906 w 433906"/>
                    <a:gd name="connsiteY26" fmla="*/ 258127 h 371475"/>
                    <a:gd name="connsiteX27" fmla="*/ 430096 w 433906"/>
                    <a:gd name="connsiteY27" fmla="*/ 260985 h 371475"/>
                    <a:gd name="connsiteX28" fmla="*/ 328178 w 433906"/>
                    <a:gd name="connsiteY28" fmla="*/ 298132 h 371475"/>
                    <a:gd name="connsiteX29" fmla="*/ 260551 w 433906"/>
                    <a:gd name="connsiteY29" fmla="*/ 335280 h 371475"/>
                    <a:gd name="connsiteX30" fmla="*/ 211973 w 433906"/>
                    <a:gd name="connsiteY30" fmla="*/ 367665 h 371475"/>
                    <a:gd name="connsiteX0" fmla="*/ 212138 w 434071"/>
                    <a:gd name="connsiteY0" fmla="*/ 367665 h 371475"/>
                    <a:gd name="connsiteX1" fmla="*/ 205471 w 434071"/>
                    <a:gd name="connsiteY1" fmla="*/ 371475 h 371475"/>
                    <a:gd name="connsiteX2" fmla="*/ 191183 w 434071"/>
                    <a:gd name="connsiteY2" fmla="*/ 332422 h 371475"/>
                    <a:gd name="connsiteX3" fmla="*/ 159751 w 434071"/>
                    <a:gd name="connsiteY3" fmla="*/ 243840 h 371475"/>
                    <a:gd name="connsiteX4" fmla="*/ 94028 w 434071"/>
                    <a:gd name="connsiteY4" fmla="*/ 123825 h 371475"/>
                    <a:gd name="connsiteX5" fmla="*/ 55928 w 434071"/>
                    <a:gd name="connsiteY5" fmla="*/ 83820 h 371475"/>
                    <a:gd name="connsiteX6" fmla="*/ 165 w 434071"/>
                    <a:gd name="connsiteY6" fmla="*/ 48684 h 371475"/>
                    <a:gd name="connsiteX7" fmla="*/ 74978 w 434071"/>
                    <a:gd name="connsiteY7" fmla="*/ 0 h 371475"/>
                    <a:gd name="connsiteX8" fmla="*/ 193989 w 434071"/>
                    <a:gd name="connsiteY8" fmla="*/ 37713 h 371475"/>
                    <a:gd name="connsiteX9" fmla="*/ 4379 w 434071"/>
                    <a:gd name="connsiteY9" fmla="*/ 47962 h 371475"/>
                    <a:gd name="connsiteX10" fmla="*/ 103553 w 434071"/>
                    <a:gd name="connsiteY10" fmla="*/ 59055 h 371475"/>
                    <a:gd name="connsiteX11" fmla="*/ 167371 w 434071"/>
                    <a:gd name="connsiteY11" fmla="*/ 71437 h 371475"/>
                    <a:gd name="connsiteX12" fmla="*/ 195946 w 434071"/>
                    <a:gd name="connsiteY12" fmla="*/ 80010 h 371475"/>
                    <a:gd name="connsiteX13" fmla="*/ 217853 w 434071"/>
                    <a:gd name="connsiteY13" fmla="*/ 88582 h 371475"/>
                    <a:gd name="connsiteX14" fmla="*/ 266431 w 434071"/>
                    <a:gd name="connsiteY14" fmla="*/ 112395 h 371475"/>
                    <a:gd name="connsiteX15" fmla="*/ 337868 w 434071"/>
                    <a:gd name="connsiteY15" fmla="*/ 160020 h 371475"/>
                    <a:gd name="connsiteX16" fmla="*/ 361681 w 434071"/>
                    <a:gd name="connsiteY16" fmla="*/ 179070 h 371475"/>
                    <a:gd name="connsiteX17" fmla="*/ 389303 w 434071"/>
                    <a:gd name="connsiteY17" fmla="*/ 203835 h 371475"/>
                    <a:gd name="connsiteX18" fmla="*/ 428356 w 434071"/>
                    <a:gd name="connsiteY18" fmla="*/ 249555 h 371475"/>
                    <a:gd name="connsiteX19" fmla="*/ 428356 w 434071"/>
                    <a:gd name="connsiteY19" fmla="*/ 249555 h 371475"/>
                    <a:gd name="connsiteX20" fmla="*/ 429308 w 434071"/>
                    <a:gd name="connsiteY20" fmla="*/ 250507 h 371475"/>
                    <a:gd name="connsiteX21" fmla="*/ 429308 w 434071"/>
                    <a:gd name="connsiteY21" fmla="*/ 250507 h 371475"/>
                    <a:gd name="connsiteX22" fmla="*/ 430261 w 434071"/>
                    <a:gd name="connsiteY22" fmla="*/ 252412 h 371475"/>
                    <a:gd name="connsiteX23" fmla="*/ 430261 w 434071"/>
                    <a:gd name="connsiteY23" fmla="*/ 252412 h 371475"/>
                    <a:gd name="connsiteX24" fmla="*/ 430261 w 434071"/>
                    <a:gd name="connsiteY24" fmla="*/ 252412 h 371475"/>
                    <a:gd name="connsiteX25" fmla="*/ 434071 w 434071"/>
                    <a:gd name="connsiteY25" fmla="*/ 258127 h 371475"/>
                    <a:gd name="connsiteX26" fmla="*/ 430261 w 434071"/>
                    <a:gd name="connsiteY26" fmla="*/ 260985 h 371475"/>
                    <a:gd name="connsiteX27" fmla="*/ 328343 w 434071"/>
                    <a:gd name="connsiteY27" fmla="*/ 298132 h 371475"/>
                    <a:gd name="connsiteX28" fmla="*/ 260716 w 434071"/>
                    <a:gd name="connsiteY28" fmla="*/ 335280 h 371475"/>
                    <a:gd name="connsiteX29" fmla="*/ 212138 w 434071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3388 w 433906"/>
                    <a:gd name="connsiteY10" fmla="*/ 59055 h 371475"/>
                    <a:gd name="connsiteX11" fmla="*/ 167206 w 433906"/>
                    <a:gd name="connsiteY11" fmla="*/ 71437 h 371475"/>
                    <a:gd name="connsiteX12" fmla="*/ 195781 w 433906"/>
                    <a:gd name="connsiteY12" fmla="*/ 80010 h 371475"/>
                    <a:gd name="connsiteX13" fmla="*/ 217688 w 433906"/>
                    <a:gd name="connsiteY13" fmla="*/ 88582 h 371475"/>
                    <a:gd name="connsiteX14" fmla="*/ 266266 w 433906"/>
                    <a:gd name="connsiteY14" fmla="*/ 112395 h 371475"/>
                    <a:gd name="connsiteX15" fmla="*/ 337703 w 433906"/>
                    <a:gd name="connsiteY15" fmla="*/ 160020 h 371475"/>
                    <a:gd name="connsiteX16" fmla="*/ 361516 w 433906"/>
                    <a:gd name="connsiteY16" fmla="*/ 179070 h 371475"/>
                    <a:gd name="connsiteX17" fmla="*/ 389138 w 433906"/>
                    <a:gd name="connsiteY17" fmla="*/ 203835 h 371475"/>
                    <a:gd name="connsiteX18" fmla="*/ 428191 w 433906"/>
                    <a:gd name="connsiteY18" fmla="*/ 249555 h 371475"/>
                    <a:gd name="connsiteX19" fmla="*/ 428191 w 433906"/>
                    <a:gd name="connsiteY19" fmla="*/ 249555 h 371475"/>
                    <a:gd name="connsiteX20" fmla="*/ 429143 w 433906"/>
                    <a:gd name="connsiteY20" fmla="*/ 250507 h 371475"/>
                    <a:gd name="connsiteX21" fmla="*/ 429143 w 433906"/>
                    <a:gd name="connsiteY21" fmla="*/ 250507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3906 w 433906"/>
                    <a:gd name="connsiteY25" fmla="*/ 258127 h 371475"/>
                    <a:gd name="connsiteX26" fmla="*/ 430096 w 433906"/>
                    <a:gd name="connsiteY26" fmla="*/ 260985 h 371475"/>
                    <a:gd name="connsiteX27" fmla="*/ 328178 w 433906"/>
                    <a:gd name="connsiteY27" fmla="*/ 298132 h 371475"/>
                    <a:gd name="connsiteX28" fmla="*/ 260551 w 433906"/>
                    <a:gd name="connsiteY28" fmla="*/ 335280 h 371475"/>
                    <a:gd name="connsiteX29" fmla="*/ 211973 w 433906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195781 w 433906"/>
                    <a:gd name="connsiteY12" fmla="*/ 80010 h 371475"/>
                    <a:gd name="connsiteX13" fmla="*/ 217688 w 433906"/>
                    <a:gd name="connsiteY13" fmla="*/ 88582 h 371475"/>
                    <a:gd name="connsiteX14" fmla="*/ 266266 w 433906"/>
                    <a:gd name="connsiteY14" fmla="*/ 112395 h 371475"/>
                    <a:gd name="connsiteX15" fmla="*/ 337703 w 433906"/>
                    <a:gd name="connsiteY15" fmla="*/ 160020 h 371475"/>
                    <a:gd name="connsiteX16" fmla="*/ 361516 w 433906"/>
                    <a:gd name="connsiteY16" fmla="*/ 179070 h 371475"/>
                    <a:gd name="connsiteX17" fmla="*/ 389138 w 433906"/>
                    <a:gd name="connsiteY17" fmla="*/ 203835 h 371475"/>
                    <a:gd name="connsiteX18" fmla="*/ 428191 w 433906"/>
                    <a:gd name="connsiteY18" fmla="*/ 249555 h 371475"/>
                    <a:gd name="connsiteX19" fmla="*/ 428191 w 433906"/>
                    <a:gd name="connsiteY19" fmla="*/ 249555 h 371475"/>
                    <a:gd name="connsiteX20" fmla="*/ 429143 w 433906"/>
                    <a:gd name="connsiteY20" fmla="*/ 250507 h 371475"/>
                    <a:gd name="connsiteX21" fmla="*/ 429143 w 433906"/>
                    <a:gd name="connsiteY21" fmla="*/ 250507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3906 w 433906"/>
                    <a:gd name="connsiteY25" fmla="*/ 258127 h 371475"/>
                    <a:gd name="connsiteX26" fmla="*/ 430096 w 433906"/>
                    <a:gd name="connsiteY26" fmla="*/ 260985 h 371475"/>
                    <a:gd name="connsiteX27" fmla="*/ 328178 w 433906"/>
                    <a:gd name="connsiteY27" fmla="*/ 298132 h 371475"/>
                    <a:gd name="connsiteX28" fmla="*/ 260551 w 433906"/>
                    <a:gd name="connsiteY28" fmla="*/ 335280 h 371475"/>
                    <a:gd name="connsiteX29" fmla="*/ 211973 w 433906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195781 w 433906"/>
                    <a:gd name="connsiteY12" fmla="*/ 80010 h 371475"/>
                    <a:gd name="connsiteX13" fmla="*/ 217688 w 433906"/>
                    <a:gd name="connsiteY13" fmla="*/ 88582 h 371475"/>
                    <a:gd name="connsiteX14" fmla="*/ 266266 w 433906"/>
                    <a:gd name="connsiteY14" fmla="*/ 112395 h 371475"/>
                    <a:gd name="connsiteX15" fmla="*/ 337703 w 433906"/>
                    <a:gd name="connsiteY15" fmla="*/ 160020 h 371475"/>
                    <a:gd name="connsiteX16" fmla="*/ 361516 w 433906"/>
                    <a:gd name="connsiteY16" fmla="*/ 179070 h 371475"/>
                    <a:gd name="connsiteX17" fmla="*/ 389138 w 433906"/>
                    <a:gd name="connsiteY17" fmla="*/ 203835 h 371475"/>
                    <a:gd name="connsiteX18" fmla="*/ 428191 w 433906"/>
                    <a:gd name="connsiteY18" fmla="*/ 249555 h 371475"/>
                    <a:gd name="connsiteX19" fmla="*/ 428191 w 433906"/>
                    <a:gd name="connsiteY19" fmla="*/ 249555 h 371475"/>
                    <a:gd name="connsiteX20" fmla="*/ 429143 w 433906"/>
                    <a:gd name="connsiteY20" fmla="*/ 250507 h 371475"/>
                    <a:gd name="connsiteX21" fmla="*/ 429143 w 433906"/>
                    <a:gd name="connsiteY21" fmla="*/ 250507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3906 w 433906"/>
                    <a:gd name="connsiteY25" fmla="*/ 258127 h 371475"/>
                    <a:gd name="connsiteX26" fmla="*/ 430096 w 433906"/>
                    <a:gd name="connsiteY26" fmla="*/ 260985 h 371475"/>
                    <a:gd name="connsiteX27" fmla="*/ 328178 w 433906"/>
                    <a:gd name="connsiteY27" fmla="*/ 298132 h 371475"/>
                    <a:gd name="connsiteX28" fmla="*/ 260551 w 433906"/>
                    <a:gd name="connsiteY28" fmla="*/ 335280 h 371475"/>
                    <a:gd name="connsiteX29" fmla="*/ 211973 w 433906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61516 w 433906"/>
                    <a:gd name="connsiteY15" fmla="*/ 179070 h 371475"/>
                    <a:gd name="connsiteX16" fmla="*/ 389138 w 433906"/>
                    <a:gd name="connsiteY16" fmla="*/ 203835 h 371475"/>
                    <a:gd name="connsiteX17" fmla="*/ 428191 w 433906"/>
                    <a:gd name="connsiteY17" fmla="*/ 249555 h 371475"/>
                    <a:gd name="connsiteX18" fmla="*/ 428191 w 433906"/>
                    <a:gd name="connsiteY18" fmla="*/ 249555 h 371475"/>
                    <a:gd name="connsiteX19" fmla="*/ 429143 w 433906"/>
                    <a:gd name="connsiteY19" fmla="*/ 250507 h 371475"/>
                    <a:gd name="connsiteX20" fmla="*/ 429143 w 433906"/>
                    <a:gd name="connsiteY20" fmla="*/ 250507 h 371475"/>
                    <a:gd name="connsiteX21" fmla="*/ 430096 w 433906"/>
                    <a:gd name="connsiteY21" fmla="*/ 252412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3906 w 433906"/>
                    <a:gd name="connsiteY24" fmla="*/ 258127 h 371475"/>
                    <a:gd name="connsiteX25" fmla="*/ 430096 w 433906"/>
                    <a:gd name="connsiteY25" fmla="*/ 260985 h 371475"/>
                    <a:gd name="connsiteX26" fmla="*/ 328178 w 433906"/>
                    <a:gd name="connsiteY26" fmla="*/ 298132 h 371475"/>
                    <a:gd name="connsiteX27" fmla="*/ 260551 w 433906"/>
                    <a:gd name="connsiteY27" fmla="*/ 335280 h 371475"/>
                    <a:gd name="connsiteX28" fmla="*/ 211973 w 433906"/>
                    <a:gd name="connsiteY28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29143 w 433906"/>
                    <a:gd name="connsiteY18" fmla="*/ 250507 h 371475"/>
                    <a:gd name="connsiteX19" fmla="*/ 429143 w 433906"/>
                    <a:gd name="connsiteY19" fmla="*/ 250507 h 371475"/>
                    <a:gd name="connsiteX20" fmla="*/ 430096 w 433906"/>
                    <a:gd name="connsiteY20" fmla="*/ 252412 h 371475"/>
                    <a:gd name="connsiteX21" fmla="*/ 430096 w 433906"/>
                    <a:gd name="connsiteY21" fmla="*/ 252412 h 371475"/>
                    <a:gd name="connsiteX22" fmla="*/ 430096 w 433906"/>
                    <a:gd name="connsiteY22" fmla="*/ 252412 h 371475"/>
                    <a:gd name="connsiteX23" fmla="*/ 433906 w 433906"/>
                    <a:gd name="connsiteY23" fmla="*/ 258127 h 371475"/>
                    <a:gd name="connsiteX24" fmla="*/ 430096 w 433906"/>
                    <a:gd name="connsiteY24" fmla="*/ 260985 h 371475"/>
                    <a:gd name="connsiteX25" fmla="*/ 328178 w 433906"/>
                    <a:gd name="connsiteY25" fmla="*/ 298132 h 371475"/>
                    <a:gd name="connsiteX26" fmla="*/ 260551 w 433906"/>
                    <a:gd name="connsiteY26" fmla="*/ 335280 h 371475"/>
                    <a:gd name="connsiteX27" fmla="*/ 211973 w 433906"/>
                    <a:gd name="connsiteY27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29143 w 433906"/>
                    <a:gd name="connsiteY18" fmla="*/ 250507 h 371475"/>
                    <a:gd name="connsiteX19" fmla="*/ 430096 w 433906"/>
                    <a:gd name="connsiteY19" fmla="*/ 252412 h 371475"/>
                    <a:gd name="connsiteX20" fmla="*/ 430096 w 433906"/>
                    <a:gd name="connsiteY20" fmla="*/ 252412 h 371475"/>
                    <a:gd name="connsiteX21" fmla="*/ 430096 w 433906"/>
                    <a:gd name="connsiteY21" fmla="*/ 252412 h 371475"/>
                    <a:gd name="connsiteX22" fmla="*/ 433906 w 433906"/>
                    <a:gd name="connsiteY22" fmla="*/ 258127 h 371475"/>
                    <a:gd name="connsiteX23" fmla="*/ 430096 w 433906"/>
                    <a:gd name="connsiteY23" fmla="*/ 260985 h 371475"/>
                    <a:gd name="connsiteX24" fmla="*/ 328178 w 433906"/>
                    <a:gd name="connsiteY24" fmla="*/ 298132 h 371475"/>
                    <a:gd name="connsiteX25" fmla="*/ 260551 w 433906"/>
                    <a:gd name="connsiteY25" fmla="*/ 335280 h 371475"/>
                    <a:gd name="connsiteX26" fmla="*/ 211973 w 433906"/>
                    <a:gd name="connsiteY26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30096 w 433906"/>
                    <a:gd name="connsiteY18" fmla="*/ 252412 h 371475"/>
                    <a:gd name="connsiteX19" fmla="*/ 430096 w 433906"/>
                    <a:gd name="connsiteY19" fmla="*/ 252412 h 371475"/>
                    <a:gd name="connsiteX20" fmla="*/ 430096 w 433906"/>
                    <a:gd name="connsiteY20" fmla="*/ 252412 h 371475"/>
                    <a:gd name="connsiteX21" fmla="*/ 433906 w 433906"/>
                    <a:gd name="connsiteY21" fmla="*/ 258127 h 371475"/>
                    <a:gd name="connsiteX22" fmla="*/ 430096 w 433906"/>
                    <a:gd name="connsiteY22" fmla="*/ 260985 h 371475"/>
                    <a:gd name="connsiteX23" fmla="*/ 328178 w 433906"/>
                    <a:gd name="connsiteY23" fmla="*/ 298132 h 371475"/>
                    <a:gd name="connsiteX24" fmla="*/ 260551 w 433906"/>
                    <a:gd name="connsiteY24" fmla="*/ 335280 h 371475"/>
                    <a:gd name="connsiteX25" fmla="*/ 211973 w 433906"/>
                    <a:gd name="connsiteY25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30096 w 433906"/>
                    <a:gd name="connsiteY18" fmla="*/ 252412 h 371475"/>
                    <a:gd name="connsiteX19" fmla="*/ 430096 w 433906"/>
                    <a:gd name="connsiteY19" fmla="*/ 252412 h 371475"/>
                    <a:gd name="connsiteX20" fmla="*/ 433906 w 433906"/>
                    <a:gd name="connsiteY20" fmla="*/ 258127 h 371475"/>
                    <a:gd name="connsiteX21" fmla="*/ 430096 w 433906"/>
                    <a:gd name="connsiteY21" fmla="*/ 260985 h 371475"/>
                    <a:gd name="connsiteX22" fmla="*/ 328178 w 433906"/>
                    <a:gd name="connsiteY22" fmla="*/ 298132 h 371475"/>
                    <a:gd name="connsiteX23" fmla="*/ 260551 w 433906"/>
                    <a:gd name="connsiteY23" fmla="*/ 335280 h 371475"/>
                    <a:gd name="connsiteX24" fmla="*/ 211973 w 433906"/>
                    <a:gd name="connsiteY24" fmla="*/ 367665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33906" h="371475">
                      <a:moveTo>
                        <a:pt x="211973" y="367665"/>
                      </a:moveTo>
                      <a:cubicBezTo>
                        <a:pt x="209116" y="368617"/>
                        <a:pt x="208163" y="371475"/>
                        <a:pt x="205306" y="371475"/>
                      </a:cubicBezTo>
                      <a:cubicBezTo>
                        <a:pt x="200543" y="358140"/>
                        <a:pt x="195781" y="345757"/>
                        <a:pt x="191018" y="332422"/>
                      </a:cubicBezTo>
                      <a:cubicBezTo>
                        <a:pt x="180541" y="302895"/>
                        <a:pt x="171016" y="272415"/>
                        <a:pt x="159586" y="243840"/>
                      </a:cubicBezTo>
                      <a:cubicBezTo>
                        <a:pt x="142441" y="200977"/>
                        <a:pt x="122438" y="160020"/>
                        <a:pt x="93863" y="123825"/>
                      </a:cubicBezTo>
                      <a:cubicBezTo>
                        <a:pt x="82433" y="109537"/>
                        <a:pt x="71003" y="95250"/>
                        <a:pt x="55763" y="83820"/>
                      </a:cubicBezTo>
                      <a:cubicBezTo>
                        <a:pt x="40119" y="71297"/>
                        <a:pt x="25933" y="67468"/>
                        <a:pt x="0" y="48684"/>
                      </a:cubicBezTo>
                      <a:cubicBezTo>
                        <a:pt x="9696" y="36655"/>
                        <a:pt x="42509" y="1829"/>
                        <a:pt x="74813" y="0"/>
                      </a:cubicBezTo>
                      <a:cubicBezTo>
                        <a:pt x="106641" y="9348"/>
                        <a:pt x="138420" y="7764"/>
                        <a:pt x="193824" y="37713"/>
                      </a:cubicBezTo>
                      <a:cubicBezTo>
                        <a:pt x="206338" y="44477"/>
                        <a:pt x="48029" y="33674"/>
                        <a:pt x="4214" y="47962"/>
                      </a:cubicBezTo>
                      <a:cubicBezTo>
                        <a:pt x="41994" y="51025"/>
                        <a:pt x="56359" y="52493"/>
                        <a:pt x="106525" y="57815"/>
                      </a:cubicBezTo>
                      <a:cubicBezTo>
                        <a:pt x="128433" y="60672"/>
                        <a:pt x="146251" y="65722"/>
                        <a:pt x="167206" y="71437"/>
                      </a:cubicBezTo>
                      <a:cubicBezTo>
                        <a:pt x="185733" y="76565"/>
                        <a:pt x="201178" y="81756"/>
                        <a:pt x="217688" y="88582"/>
                      </a:cubicBezTo>
                      <a:cubicBezTo>
                        <a:pt x="233881" y="96202"/>
                        <a:pt x="250073" y="103822"/>
                        <a:pt x="266266" y="112395"/>
                      </a:cubicBezTo>
                      <a:cubicBezTo>
                        <a:pt x="291983" y="126682"/>
                        <a:pt x="314843" y="142875"/>
                        <a:pt x="337703" y="160020"/>
                      </a:cubicBezTo>
                      <a:cubicBezTo>
                        <a:pt x="358182" y="175260"/>
                        <a:pt x="374057" y="188913"/>
                        <a:pt x="389138" y="203835"/>
                      </a:cubicBezTo>
                      <a:cubicBezTo>
                        <a:pt x="404219" y="218758"/>
                        <a:pt x="416761" y="233362"/>
                        <a:pt x="428191" y="249555"/>
                      </a:cubicBezTo>
                      <a:lnTo>
                        <a:pt x="428191" y="249555"/>
                      </a:lnTo>
                      <a:lnTo>
                        <a:pt x="430096" y="252412"/>
                      </a:lnTo>
                      <a:lnTo>
                        <a:pt x="430096" y="252412"/>
                      </a:lnTo>
                      <a:lnTo>
                        <a:pt x="433906" y="258127"/>
                      </a:lnTo>
                      <a:cubicBezTo>
                        <a:pt x="433906" y="260985"/>
                        <a:pt x="432001" y="260985"/>
                        <a:pt x="430096" y="260985"/>
                      </a:cubicBezTo>
                      <a:cubicBezTo>
                        <a:pt x="395806" y="272415"/>
                        <a:pt x="361516" y="283845"/>
                        <a:pt x="328178" y="298132"/>
                      </a:cubicBezTo>
                      <a:cubicBezTo>
                        <a:pt x="304366" y="307657"/>
                        <a:pt x="282458" y="321945"/>
                        <a:pt x="260551" y="335280"/>
                      </a:cubicBezTo>
                      <a:cubicBezTo>
                        <a:pt x="243406" y="344805"/>
                        <a:pt x="227213" y="356235"/>
                        <a:pt x="211973" y="3676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xmlns="" id="{0E826188-92D4-44AE-B759-4C4F13C40014}"/>
                    </a:ext>
                  </a:extLst>
                </p:cNvPr>
                <p:cNvSpPr/>
                <p:nvPr/>
              </p:nvSpPr>
              <p:spPr>
                <a:xfrm>
                  <a:off x="1335520" y="3358020"/>
                  <a:ext cx="407925" cy="248840"/>
                </a:xfrm>
                <a:custGeom>
                  <a:avLst/>
                  <a:gdLst>
                    <a:gd name="connsiteX0" fmla="*/ 226219 w 390525"/>
                    <a:gd name="connsiteY0" fmla="*/ 11451 h 238125"/>
                    <a:gd name="connsiteX1" fmla="*/ 385286 w 390525"/>
                    <a:gd name="connsiteY1" fmla="*/ 7641 h 238125"/>
                    <a:gd name="connsiteX2" fmla="*/ 377666 w 390525"/>
                    <a:gd name="connsiteY2" fmla="*/ 10499 h 238125"/>
                    <a:gd name="connsiteX3" fmla="*/ 306229 w 390525"/>
                    <a:gd name="connsiteY3" fmla="*/ 27644 h 238125"/>
                    <a:gd name="connsiteX4" fmla="*/ 258604 w 390525"/>
                    <a:gd name="connsiteY4" fmla="*/ 47646 h 238125"/>
                    <a:gd name="connsiteX5" fmla="*/ 123349 w 390525"/>
                    <a:gd name="connsiteY5" fmla="*/ 120036 h 238125"/>
                    <a:gd name="connsiteX6" fmla="*/ 53816 w 390525"/>
                    <a:gd name="connsiteY6" fmla="*/ 183854 h 238125"/>
                    <a:gd name="connsiteX7" fmla="*/ 10954 w 390525"/>
                    <a:gd name="connsiteY7" fmla="*/ 233384 h 238125"/>
                    <a:gd name="connsiteX8" fmla="*/ 7144 w 390525"/>
                    <a:gd name="connsiteY8" fmla="*/ 237194 h 238125"/>
                    <a:gd name="connsiteX9" fmla="*/ 16669 w 390525"/>
                    <a:gd name="connsiteY9" fmla="*/ 210524 h 238125"/>
                    <a:gd name="connsiteX10" fmla="*/ 20479 w 390525"/>
                    <a:gd name="connsiteY10" fmla="*/ 195284 h 238125"/>
                    <a:gd name="connsiteX11" fmla="*/ 25241 w 390525"/>
                    <a:gd name="connsiteY11" fmla="*/ 148611 h 238125"/>
                    <a:gd name="connsiteX12" fmla="*/ 18574 w 390525"/>
                    <a:gd name="connsiteY12" fmla="*/ 116226 h 238125"/>
                    <a:gd name="connsiteX13" fmla="*/ 19526 w 390525"/>
                    <a:gd name="connsiteY13" fmla="*/ 111464 h 238125"/>
                    <a:gd name="connsiteX14" fmla="*/ 50006 w 390525"/>
                    <a:gd name="connsiteY14" fmla="*/ 85746 h 238125"/>
                    <a:gd name="connsiteX15" fmla="*/ 58579 w 390525"/>
                    <a:gd name="connsiteY15" fmla="*/ 80984 h 238125"/>
                    <a:gd name="connsiteX16" fmla="*/ 81439 w 390525"/>
                    <a:gd name="connsiteY16" fmla="*/ 63839 h 238125"/>
                    <a:gd name="connsiteX17" fmla="*/ 135731 w 390525"/>
                    <a:gd name="connsiteY17" fmla="*/ 31454 h 238125"/>
                    <a:gd name="connsiteX18" fmla="*/ 171926 w 390525"/>
                    <a:gd name="connsiteY18" fmla="*/ 20976 h 238125"/>
                    <a:gd name="connsiteX19" fmla="*/ 206216 w 390525"/>
                    <a:gd name="connsiteY19" fmla="*/ 14309 h 238125"/>
                    <a:gd name="connsiteX20" fmla="*/ 226219 w 390525"/>
                    <a:gd name="connsiteY20" fmla="*/ 11451 h 238125"/>
                    <a:gd name="connsiteX0" fmla="*/ 219075 w 402417"/>
                    <a:gd name="connsiteY0" fmla="*/ 4734 h 230477"/>
                    <a:gd name="connsiteX1" fmla="*/ 402417 w 402417"/>
                    <a:gd name="connsiteY1" fmla="*/ 394 h 230477"/>
                    <a:gd name="connsiteX2" fmla="*/ 370522 w 402417"/>
                    <a:gd name="connsiteY2" fmla="*/ 3782 h 230477"/>
                    <a:gd name="connsiteX3" fmla="*/ 299085 w 402417"/>
                    <a:gd name="connsiteY3" fmla="*/ 20927 h 230477"/>
                    <a:gd name="connsiteX4" fmla="*/ 251460 w 402417"/>
                    <a:gd name="connsiteY4" fmla="*/ 40929 h 230477"/>
                    <a:gd name="connsiteX5" fmla="*/ 116205 w 402417"/>
                    <a:gd name="connsiteY5" fmla="*/ 113319 h 230477"/>
                    <a:gd name="connsiteX6" fmla="*/ 46672 w 402417"/>
                    <a:gd name="connsiteY6" fmla="*/ 177137 h 230477"/>
                    <a:gd name="connsiteX7" fmla="*/ 3810 w 402417"/>
                    <a:gd name="connsiteY7" fmla="*/ 226667 h 230477"/>
                    <a:gd name="connsiteX8" fmla="*/ 0 w 402417"/>
                    <a:gd name="connsiteY8" fmla="*/ 230477 h 230477"/>
                    <a:gd name="connsiteX9" fmla="*/ 9525 w 402417"/>
                    <a:gd name="connsiteY9" fmla="*/ 203807 h 230477"/>
                    <a:gd name="connsiteX10" fmla="*/ 13335 w 402417"/>
                    <a:gd name="connsiteY10" fmla="*/ 188567 h 230477"/>
                    <a:gd name="connsiteX11" fmla="*/ 18097 w 402417"/>
                    <a:gd name="connsiteY11" fmla="*/ 141894 h 230477"/>
                    <a:gd name="connsiteX12" fmla="*/ 11430 w 402417"/>
                    <a:gd name="connsiteY12" fmla="*/ 109509 h 230477"/>
                    <a:gd name="connsiteX13" fmla="*/ 12382 w 402417"/>
                    <a:gd name="connsiteY13" fmla="*/ 104747 h 230477"/>
                    <a:gd name="connsiteX14" fmla="*/ 42862 w 402417"/>
                    <a:gd name="connsiteY14" fmla="*/ 79029 h 230477"/>
                    <a:gd name="connsiteX15" fmla="*/ 51435 w 402417"/>
                    <a:gd name="connsiteY15" fmla="*/ 74267 h 230477"/>
                    <a:gd name="connsiteX16" fmla="*/ 74295 w 402417"/>
                    <a:gd name="connsiteY16" fmla="*/ 57122 h 230477"/>
                    <a:gd name="connsiteX17" fmla="*/ 128587 w 402417"/>
                    <a:gd name="connsiteY17" fmla="*/ 24737 h 230477"/>
                    <a:gd name="connsiteX18" fmla="*/ 164782 w 402417"/>
                    <a:gd name="connsiteY18" fmla="*/ 14259 h 230477"/>
                    <a:gd name="connsiteX19" fmla="*/ 199072 w 402417"/>
                    <a:gd name="connsiteY19" fmla="*/ 7592 h 230477"/>
                    <a:gd name="connsiteX20" fmla="*/ 219075 w 402417"/>
                    <a:gd name="connsiteY20" fmla="*/ 4734 h 230477"/>
                    <a:gd name="connsiteX0" fmla="*/ 219075 w 402417"/>
                    <a:gd name="connsiteY0" fmla="*/ 4734 h 230477"/>
                    <a:gd name="connsiteX1" fmla="*/ 402417 w 402417"/>
                    <a:gd name="connsiteY1" fmla="*/ 394 h 230477"/>
                    <a:gd name="connsiteX2" fmla="*/ 371452 w 402417"/>
                    <a:gd name="connsiteY2" fmla="*/ 6135 h 230477"/>
                    <a:gd name="connsiteX3" fmla="*/ 299085 w 402417"/>
                    <a:gd name="connsiteY3" fmla="*/ 20927 h 230477"/>
                    <a:gd name="connsiteX4" fmla="*/ 251460 w 402417"/>
                    <a:gd name="connsiteY4" fmla="*/ 40929 h 230477"/>
                    <a:gd name="connsiteX5" fmla="*/ 116205 w 402417"/>
                    <a:gd name="connsiteY5" fmla="*/ 113319 h 230477"/>
                    <a:gd name="connsiteX6" fmla="*/ 46672 w 402417"/>
                    <a:gd name="connsiteY6" fmla="*/ 177137 h 230477"/>
                    <a:gd name="connsiteX7" fmla="*/ 3810 w 402417"/>
                    <a:gd name="connsiteY7" fmla="*/ 226667 h 230477"/>
                    <a:gd name="connsiteX8" fmla="*/ 0 w 402417"/>
                    <a:gd name="connsiteY8" fmla="*/ 230477 h 230477"/>
                    <a:gd name="connsiteX9" fmla="*/ 9525 w 402417"/>
                    <a:gd name="connsiteY9" fmla="*/ 203807 h 230477"/>
                    <a:gd name="connsiteX10" fmla="*/ 13335 w 402417"/>
                    <a:gd name="connsiteY10" fmla="*/ 188567 h 230477"/>
                    <a:gd name="connsiteX11" fmla="*/ 18097 w 402417"/>
                    <a:gd name="connsiteY11" fmla="*/ 141894 h 230477"/>
                    <a:gd name="connsiteX12" fmla="*/ 11430 w 402417"/>
                    <a:gd name="connsiteY12" fmla="*/ 109509 h 230477"/>
                    <a:gd name="connsiteX13" fmla="*/ 12382 w 402417"/>
                    <a:gd name="connsiteY13" fmla="*/ 104747 h 230477"/>
                    <a:gd name="connsiteX14" fmla="*/ 42862 w 402417"/>
                    <a:gd name="connsiteY14" fmla="*/ 79029 h 230477"/>
                    <a:gd name="connsiteX15" fmla="*/ 51435 w 402417"/>
                    <a:gd name="connsiteY15" fmla="*/ 74267 h 230477"/>
                    <a:gd name="connsiteX16" fmla="*/ 74295 w 402417"/>
                    <a:gd name="connsiteY16" fmla="*/ 57122 h 230477"/>
                    <a:gd name="connsiteX17" fmla="*/ 128587 w 402417"/>
                    <a:gd name="connsiteY17" fmla="*/ 24737 h 230477"/>
                    <a:gd name="connsiteX18" fmla="*/ 164782 w 402417"/>
                    <a:gd name="connsiteY18" fmla="*/ 14259 h 230477"/>
                    <a:gd name="connsiteX19" fmla="*/ 199072 w 402417"/>
                    <a:gd name="connsiteY19" fmla="*/ 7592 h 230477"/>
                    <a:gd name="connsiteX20" fmla="*/ 219075 w 402417"/>
                    <a:gd name="connsiteY20" fmla="*/ 4734 h 230477"/>
                    <a:gd name="connsiteX0" fmla="*/ 219075 w 402253"/>
                    <a:gd name="connsiteY0" fmla="*/ 3395 h 229138"/>
                    <a:gd name="connsiteX1" fmla="*/ 402253 w 402253"/>
                    <a:gd name="connsiteY1" fmla="*/ 933 h 229138"/>
                    <a:gd name="connsiteX2" fmla="*/ 371452 w 402253"/>
                    <a:gd name="connsiteY2" fmla="*/ 4796 h 229138"/>
                    <a:gd name="connsiteX3" fmla="*/ 299085 w 402253"/>
                    <a:gd name="connsiteY3" fmla="*/ 19588 h 229138"/>
                    <a:gd name="connsiteX4" fmla="*/ 251460 w 402253"/>
                    <a:gd name="connsiteY4" fmla="*/ 39590 h 229138"/>
                    <a:gd name="connsiteX5" fmla="*/ 116205 w 402253"/>
                    <a:gd name="connsiteY5" fmla="*/ 111980 h 229138"/>
                    <a:gd name="connsiteX6" fmla="*/ 46672 w 402253"/>
                    <a:gd name="connsiteY6" fmla="*/ 175798 h 229138"/>
                    <a:gd name="connsiteX7" fmla="*/ 3810 w 402253"/>
                    <a:gd name="connsiteY7" fmla="*/ 225328 h 229138"/>
                    <a:gd name="connsiteX8" fmla="*/ 0 w 402253"/>
                    <a:gd name="connsiteY8" fmla="*/ 229138 h 229138"/>
                    <a:gd name="connsiteX9" fmla="*/ 9525 w 402253"/>
                    <a:gd name="connsiteY9" fmla="*/ 202468 h 229138"/>
                    <a:gd name="connsiteX10" fmla="*/ 13335 w 402253"/>
                    <a:gd name="connsiteY10" fmla="*/ 187228 h 229138"/>
                    <a:gd name="connsiteX11" fmla="*/ 18097 w 402253"/>
                    <a:gd name="connsiteY11" fmla="*/ 140555 h 229138"/>
                    <a:gd name="connsiteX12" fmla="*/ 11430 w 402253"/>
                    <a:gd name="connsiteY12" fmla="*/ 108170 h 229138"/>
                    <a:gd name="connsiteX13" fmla="*/ 12382 w 402253"/>
                    <a:gd name="connsiteY13" fmla="*/ 103408 h 229138"/>
                    <a:gd name="connsiteX14" fmla="*/ 42862 w 402253"/>
                    <a:gd name="connsiteY14" fmla="*/ 77690 h 229138"/>
                    <a:gd name="connsiteX15" fmla="*/ 51435 w 402253"/>
                    <a:gd name="connsiteY15" fmla="*/ 72928 h 229138"/>
                    <a:gd name="connsiteX16" fmla="*/ 74295 w 402253"/>
                    <a:gd name="connsiteY16" fmla="*/ 55783 h 229138"/>
                    <a:gd name="connsiteX17" fmla="*/ 128587 w 402253"/>
                    <a:gd name="connsiteY17" fmla="*/ 23398 h 229138"/>
                    <a:gd name="connsiteX18" fmla="*/ 164782 w 402253"/>
                    <a:gd name="connsiteY18" fmla="*/ 12920 h 229138"/>
                    <a:gd name="connsiteX19" fmla="*/ 199072 w 402253"/>
                    <a:gd name="connsiteY19" fmla="*/ 6253 h 229138"/>
                    <a:gd name="connsiteX20" fmla="*/ 219075 w 402253"/>
                    <a:gd name="connsiteY20" fmla="*/ 3395 h 229138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99085 w 402253"/>
                    <a:gd name="connsiteY3" fmla="*/ 23745 h 233295"/>
                    <a:gd name="connsiteX4" fmla="*/ 251460 w 402253"/>
                    <a:gd name="connsiteY4" fmla="*/ 43747 h 233295"/>
                    <a:gd name="connsiteX5" fmla="*/ 116205 w 402253"/>
                    <a:gd name="connsiteY5" fmla="*/ 116137 h 233295"/>
                    <a:gd name="connsiteX6" fmla="*/ 46672 w 402253"/>
                    <a:gd name="connsiteY6" fmla="*/ 179955 h 233295"/>
                    <a:gd name="connsiteX7" fmla="*/ 3810 w 402253"/>
                    <a:gd name="connsiteY7" fmla="*/ 229485 h 233295"/>
                    <a:gd name="connsiteX8" fmla="*/ 0 w 402253"/>
                    <a:gd name="connsiteY8" fmla="*/ 233295 h 233295"/>
                    <a:gd name="connsiteX9" fmla="*/ 9525 w 402253"/>
                    <a:gd name="connsiteY9" fmla="*/ 206625 h 233295"/>
                    <a:gd name="connsiteX10" fmla="*/ 13335 w 402253"/>
                    <a:gd name="connsiteY10" fmla="*/ 191385 h 233295"/>
                    <a:gd name="connsiteX11" fmla="*/ 18097 w 402253"/>
                    <a:gd name="connsiteY11" fmla="*/ 144712 h 233295"/>
                    <a:gd name="connsiteX12" fmla="*/ 11430 w 402253"/>
                    <a:gd name="connsiteY12" fmla="*/ 112327 h 233295"/>
                    <a:gd name="connsiteX13" fmla="*/ 12382 w 402253"/>
                    <a:gd name="connsiteY13" fmla="*/ 107565 h 233295"/>
                    <a:gd name="connsiteX14" fmla="*/ 42862 w 402253"/>
                    <a:gd name="connsiteY14" fmla="*/ 81847 h 233295"/>
                    <a:gd name="connsiteX15" fmla="*/ 51435 w 402253"/>
                    <a:gd name="connsiteY15" fmla="*/ 77085 h 233295"/>
                    <a:gd name="connsiteX16" fmla="*/ 74295 w 402253"/>
                    <a:gd name="connsiteY16" fmla="*/ 59940 h 233295"/>
                    <a:gd name="connsiteX17" fmla="*/ 128587 w 402253"/>
                    <a:gd name="connsiteY17" fmla="*/ 27555 h 233295"/>
                    <a:gd name="connsiteX18" fmla="*/ 164782 w 402253"/>
                    <a:gd name="connsiteY18" fmla="*/ 17077 h 233295"/>
                    <a:gd name="connsiteX19" fmla="*/ 199072 w 402253"/>
                    <a:gd name="connsiteY19" fmla="*/ 10410 h 233295"/>
                    <a:gd name="connsiteX20" fmla="*/ 219075 w 402253"/>
                    <a:gd name="connsiteY20" fmla="*/ 7552 h 233295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51460 w 402253"/>
                    <a:gd name="connsiteY3" fmla="*/ 43747 h 233295"/>
                    <a:gd name="connsiteX4" fmla="*/ 116205 w 402253"/>
                    <a:gd name="connsiteY4" fmla="*/ 116137 h 233295"/>
                    <a:gd name="connsiteX5" fmla="*/ 46672 w 402253"/>
                    <a:gd name="connsiteY5" fmla="*/ 179955 h 233295"/>
                    <a:gd name="connsiteX6" fmla="*/ 3810 w 402253"/>
                    <a:gd name="connsiteY6" fmla="*/ 229485 h 233295"/>
                    <a:gd name="connsiteX7" fmla="*/ 0 w 402253"/>
                    <a:gd name="connsiteY7" fmla="*/ 233295 h 233295"/>
                    <a:gd name="connsiteX8" fmla="*/ 9525 w 402253"/>
                    <a:gd name="connsiteY8" fmla="*/ 206625 h 233295"/>
                    <a:gd name="connsiteX9" fmla="*/ 13335 w 402253"/>
                    <a:gd name="connsiteY9" fmla="*/ 191385 h 233295"/>
                    <a:gd name="connsiteX10" fmla="*/ 18097 w 402253"/>
                    <a:gd name="connsiteY10" fmla="*/ 144712 h 233295"/>
                    <a:gd name="connsiteX11" fmla="*/ 11430 w 402253"/>
                    <a:gd name="connsiteY11" fmla="*/ 112327 h 233295"/>
                    <a:gd name="connsiteX12" fmla="*/ 12382 w 402253"/>
                    <a:gd name="connsiteY12" fmla="*/ 107565 h 233295"/>
                    <a:gd name="connsiteX13" fmla="*/ 42862 w 402253"/>
                    <a:gd name="connsiteY13" fmla="*/ 81847 h 233295"/>
                    <a:gd name="connsiteX14" fmla="*/ 51435 w 402253"/>
                    <a:gd name="connsiteY14" fmla="*/ 77085 h 233295"/>
                    <a:gd name="connsiteX15" fmla="*/ 74295 w 402253"/>
                    <a:gd name="connsiteY15" fmla="*/ 59940 h 233295"/>
                    <a:gd name="connsiteX16" fmla="*/ 128587 w 402253"/>
                    <a:gd name="connsiteY16" fmla="*/ 27555 h 233295"/>
                    <a:gd name="connsiteX17" fmla="*/ 164782 w 402253"/>
                    <a:gd name="connsiteY17" fmla="*/ 17077 h 233295"/>
                    <a:gd name="connsiteX18" fmla="*/ 199072 w 402253"/>
                    <a:gd name="connsiteY18" fmla="*/ 10410 h 233295"/>
                    <a:gd name="connsiteX19" fmla="*/ 219075 w 402253"/>
                    <a:gd name="connsiteY19" fmla="*/ 7552 h 233295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54579 w 402253"/>
                    <a:gd name="connsiteY3" fmla="*/ 47048 h 233295"/>
                    <a:gd name="connsiteX4" fmla="*/ 116205 w 402253"/>
                    <a:gd name="connsiteY4" fmla="*/ 116137 h 233295"/>
                    <a:gd name="connsiteX5" fmla="*/ 46672 w 402253"/>
                    <a:gd name="connsiteY5" fmla="*/ 179955 h 233295"/>
                    <a:gd name="connsiteX6" fmla="*/ 3810 w 402253"/>
                    <a:gd name="connsiteY6" fmla="*/ 229485 h 233295"/>
                    <a:gd name="connsiteX7" fmla="*/ 0 w 402253"/>
                    <a:gd name="connsiteY7" fmla="*/ 233295 h 233295"/>
                    <a:gd name="connsiteX8" fmla="*/ 9525 w 402253"/>
                    <a:gd name="connsiteY8" fmla="*/ 206625 h 233295"/>
                    <a:gd name="connsiteX9" fmla="*/ 13335 w 402253"/>
                    <a:gd name="connsiteY9" fmla="*/ 191385 h 233295"/>
                    <a:gd name="connsiteX10" fmla="*/ 18097 w 402253"/>
                    <a:gd name="connsiteY10" fmla="*/ 144712 h 233295"/>
                    <a:gd name="connsiteX11" fmla="*/ 11430 w 402253"/>
                    <a:gd name="connsiteY11" fmla="*/ 112327 h 233295"/>
                    <a:gd name="connsiteX12" fmla="*/ 12382 w 402253"/>
                    <a:gd name="connsiteY12" fmla="*/ 107565 h 233295"/>
                    <a:gd name="connsiteX13" fmla="*/ 42862 w 402253"/>
                    <a:gd name="connsiteY13" fmla="*/ 81847 h 233295"/>
                    <a:gd name="connsiteX14" fmla="*/ 51435 w 402253"/>
                    <a:gd name="connsiteY14" fmla="*/ 77085 h 233295"/>
                    <a:gd name="connsiteX15" fmla="*/ 74295 w 402253"/>
                    <a:gd name="connsiteY15" fmla="*/ 59940 h 233295"/>
                    <a:gd name="connsiteX16" fmla="*/ 128587 w 402253"/>
                    <a:gd name="connsiteY16" fmla="*/ 27555 h 233295"/>
                    <a:gd name="connsiteX17" fmla="*/ 164782 w 402253"/>
                    <a:gd name="connsiteY17" fmla="*/ 17077 h 233295"/>
                    <a:gd name="connsiteX18" fmla="*/ 199072 w 402253"/>
                    <a:gd name="connsiteY18" fmla="*/ 10410 h 233295"/>
                    <a:gd name="connsiteX19" fmla="*/ 219075 w 402253"/>
                    <a:gd name="connsiteY19" fmla="*/ 7552 h 233295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54579 w 402253"/>
                    <a:gd name="connsiteY3" fmla="*/ 47048 h 233295"/>
                    <a:gd name="connsiteX4" fmla="*/ 118850 w 402253"/>
                    <a:gd name="connsiteY4" fmla="*/ 120532 h 233295"/>
                    <a:gd name="connsiteX5" fmla="*/ 46672 w 402253"/>
                    <a:gd name="connsiteY5" fmla="*/ 179955 h 233295"/>
                    <a:gd name="connsiteX6" fmla="*/ 3810 w 402253"/>
                    <a:gd name="connsiteY6" fmla="*/ 229485 h 233295"/>
                    <a:gd name="connsiteX7" fmla="*/ 0 w 402253"/>
                    <a:gd name="connsiteY7" fmla="*/ 233295 h 233295"/>
                    <a:gd name="connsiteX8" fmla="*/ 9525 w 402253"/>
                    <a:gd name="connsiteY8" fmla="*/ 206625 h 233295"/>
                    <a:gd name="connsiteX9" fmla="*/ 13335 w 402253"/>
                    <a:gd name="connsiteY9" fmla="*/ 191385 h 233295"/>
                    <a:gd name="connsiteX10" fmla="*/ 18097 w 402253"/>
                    <a:gd name="connsiteY10" fmla="*/ 144712 h 233295"/>
                    <a:gd name="connsiteX11" fmla="*/ 11430 w 402253"/>
                    <a:gd name="connsiteY11" fmla="*/ 112327 h 233295"/>
                    <a:gd name="connsiteX12" fmla="*/ 12382 w 402253"/>
                    <a:gd name="connsiteY12" fmla="*/ 107565 h 233295"/>
                    <a:gd name="connsiteX13" fmla="*/ 42862 w 402253"/>
                    <a:gd name="connsiteY13" fmla="*/ 81847 h 233295"/>
                    <a:gd name="connsiteX14" fmla="*/ 51435 w 402253"/>
                    <a:gd name="connsiteY14" fmla="*/ 77085 h 233295"/>
                    <a:gd name="connsiteX15" fmla="*/ 74295 w 402253"/>
                    <a:gd name="connsiteY15" fmla="*/ 59940 h 233295"/>
                    <a:gd name="connsiteX16" fmla="*/ 128587 w 402253"/>
                    <a:gd name="connsiteY16" fmla="*/ 27555 h 233295"/>
                    <a:gd name="connsiteX17" fmla="*/ 164782 w 402253"/>
                    <a:gd name="connsiteY17" fmla="*/ 17077 h 233295"/>
                    <a:gd name="connsiteX18" fmla="*/ 199072 w 402253"/>
                    <a:gd name="connsiteY18" fmla="*/ 10410 h 233295"/>
                    <a:gd name="connsiteX19" fmla="*/ 219075 w 402253"/>
                    <a:gd name="connsiteY19" fmla="*/ 7552 h 233295"/>
                    <a:gd name="connsiteX0" fmla="*/ 224747 w 407925"/>
                    <a:gd name="connsiteY0" fmla="*/ 7552 h 241885"/>
                    <a:gd name="connsiteX1" fmla="*/ 407925 w 407925"/>
                    <a:gd name="connsiteY1" fmla="*/ 5090 h 241885"/>
                    <a:gd name="connsiteX2" fmla="*/ 377124 w 407925"/>
                    <a:gd name="connsiteY2" fmla="*/ 8953 h 241885"/>
                    <a:gd name="connsiteX3" fmla="*/ 260251 w 407925"/>
                    <a:gd name="connsiteY3" fmla="*/ 47048 h 241885"/>
                    <a:gd name="connsiteX4" fmla="*/ 124522 w 407925"/>
                    <a:gd name="connsiteY4" fmla="*/ 120532 h 241885"/>
                    <a:gd name="connsiteX5" fmla="*/ 52344 w 407925"/>
                    <a:gd name="connsiteY5" fmla="*/ 179955 h 241885"/>
                    <a:gd name="connsiteX6" fmla="*/ 9482 w 407925"/>
                    <a:gd name="connsiteY6" fmla="*/ 229485 h 241885"/>
                    <a:gd name="connsiteX7" fmla="*/ 0 w 407925"/>
                    <a:gd name="connsiteY7" fmla="*/ 241885 h 241885"/>
                    <a:gd name="connsiteX8" fmla="*/ 15197 w 407925"/>
                    <a:gd name="connsiteY8" fmla="*/ 206625 h 241885"/>
                    <a:gd name="connsiteX9" fmla="*/ 19007 w 407925"/>
                    <a:gd name="connsiteY9" fmla="*/ 191385 h 241885"/>
                    <a:gd name="connsiteX10" fmla="*/ 23769 w 407925"/>
                    <a:gd name="connsiteY10" fmla="*/ 144712 h 241885"/>
                    <a:gd name="connsiteX11" fmla="*/ 17102 w 407925"/>
                    <a:gd name="connsiteY11" fmla="*/ 112327 h 241885"/>
                    <a:gd name="connsiteX12" fmla="*/ 18054 w 407925"/>
                    <a:gd name="connsiteY12" fmla="*/ 107565 h 241885"/>
                    <a:gd name="connsiteX13" fmla="*/ 48534 w 407925"/>
                    <a:gd name="connsiteY13" fmla="*/ 81847 h 241885"/>
                    <a:gd name="connsiteX14" fmla="*/ 57107 w 407925"/>
                    <a:gd name="connsiteY14" fmla="*/ 77085 h 241885"/>
                    <a:gd name="connsiteX15" fmla="*/ 79967 w 407925"/>
                    <a:gd name="connsiteY15" fmla="*/ 59940 h 241885"/>
                    <a:gd name="connsiteX16" fmla="*/ 134259 w 407925"/>
                    <a:gd name="connsiteY16" fmla="*/ 27555 h 241885"/>
                    <a:gd name="connsiteX17" fmla="*/ 170454 w 407925"/>
                    <a:gd name="connsiteY17" fmla="*/ 17077 h 241885"/>
                    <a:gd name="connsiteX18" fmla="*/ 204744 w 407925"/>
                    <a:gd name="connsiteY18" fmla="*/ 10410 h 241885"/>
                    <a:gd name="connsiteX19" fmla="*/ 224747 w 407925"/>
                    <a:gd name="connsiteY19" fmla="*/ 7552 h 241885"/>
                    <a:gd name="connsiteX0" fmla="*/ 224747 w 407925"/>
                    <a:gd name="connsiteY0" fmla="*/ 7552 h 241885"/>
                    <a:gd name="connsiteX1" fmla="*/ 407925 w 407925"/>
                    <a:gd name="connsiteY1" fmla="*/ 5090 h 241885"/>
                    <a:gd name="connsiteX2" fmla="*/ 377124 w 407925"/>
                    <a:gd name="connsiteY2" fmla="*/ 8953 h 241885"/>
                    <a:gd name="connsiteX3" fmla="*/ 260251 w 407925"/>
                    <a:gd name="connsiteY3" fmla="*/ 47048 h 241885"/>
                    <a:gd name="connsiteX4" fmla="*/ 124522 w 407925"/>
                    <a:gd name="connsiteY4" fmla="*/ 120532 h 241885"/>
                    <a:gd name="connsiteX5" fmla="*/ 52344 w 407925"/>
                    <a:gd name="connsiteY5" fmla="*/ 179955 h 241885"/>
                    <a:gd name="connsiteX6" fmla="*/ 0 w 407925"/>
                    <a:gd name="connsiteY6" fmla="*/ 241885 h 241885"/>
                    <a:gd name="connsiteX7" fmla="*/ 15197 w 407925"/>
                    <a:gd name="connsiteY7" fmla="*/ 206625 h 241885"/>
                    <a:gd name="connsiteX8" fmla="*/ 19007 w 407925"/>
                    <a:gd name="connsiteY8" fmla="*/ 191385 h 241885"/>
                    <a:gd name="connsiteX9" fmla="*/ 23769 w 407925"/>
                    <a:gd name="connsiteY9" fmla="*/ 144712 h 241885"/>
                    <a:gd name="connsiteX10" fmla="*/ 17102 w 407925"/>
                    <a:gd name="connsiteY10" fmla="*/ 112327 h 241885"/>
                    <a:gd name="connsiteX11" fmla="*/ 18054 w 407925"/>
                    <a:gd name="connsiteY11" fmla="*/ 107565 h 241885"/>
                    <a:gd name="connsiteX12" fmla="*/ 48534 w 407925"/>
                    <a:gd name="connsiteY12" fmla="*/ 81847 h 241885"/>
                    <a:gd name="connsiteX13" fmla="*/ 57107 w 407925"/>
                    <a:gd name="connsiteY13" fmla="*/ 77085 h 241885"/>
                    <a:gd name="connsiteX14" fmla="*/ 79967 w 407925"/>
                    <a:gd name="connsiteY14" fmla="*/ 59940 h 241885"/>
                    <a:gd name="connsiteX15" fmla="*/ 134259 w 407925"/>
                    <a:gd name="connsiteY15" fmla="*/ 27555 h 241885"/>
                    <a:gd name="connsiteX16" fmla="*/ 170454 w 407925"/>
                    <a:gd name="connsiteY16" fmla="*/ 17077 h 241885"/>
                    <a:gd name="connsiteX17" fmla="*/ 204744 w 407925"/>
                    <a:gd name="connsiteY17" fmla="*/ 10410 h 241885"/>
                    <a:gd name="connsiteX18" fmla="*/ 224747 w 407925"/>
                    <a:gd name="connsiteY18" fmla="*/ 7552 h 241885"/>
                    <a:gd name="connsiteX0" fmla="*/ 224747 w 407925"/>
                    <a:gd name="connsiteY0" fmla="*/ 7552 h 241885"/>
                    <a:gd name="connsiteX1" fmla="*/ 407925 w 407925"/>
                    <a:gd name="connsiteY1" fmla="*/ 5090 h 241885"/>
                    <a:gd name="connsiteX2" fmla="*/ 377124 w 407925"/>
                    <a:gd name="connsiteY2" fmla="*/ 8953 h 241885"/>
                    <a:gd name="connsiteX3" fmla="*/ 260251 w 407925"/>
                    <a:gd name="connsiteY3" fmla="*/ 47048 h 241885"/>
                    <a:gd name="connsiteX4" fmla="*/ 124522 w 407925"/>
                    <a:gd name="connsiteY4" fmla="*/ 120532 h 241885"/>
                    <a:gd name="connsiteX5" fmla="*/ 53274 w 407925"/>
                    <a:gd name="connsiteY5" fmla="*/ 182308 h 241885"/>
                    <a:gd name="connsiteX6" fmla="*/ 0 w 407925"/>
                    <a:gd name="connsiteY6" fmla="*/ 241885 h 241885"/>
                    <a:gd name="connsiteX7" fmla="*/ 15197 w 407925"/>
                    <a:gd name="connsiteY7" fmla="*/ 206625 h 241885"/>
                    <a:gd name="connsiteX8" fmla="*/ 19007 w 407925"/>
                    <a:gd name="connsiteY8" fmla="*/ 191385 h 241885"/>
                    <a:gd name="connsiteX9" fmla="*/ 23769 w 407925"/>
                    <a:gd name="connsiteY9" fmla="*/ 144712 h 241885"/>
                    <a:gd name="connsiteX10" fmla="*/ 17102 w 407925"/>
                    <a:gd name="connsiteY10" fmla="*/ 112327 h 241885"/>
                    <a:gd name="connsiteX11" fmla="*/ 18054 w 407925"/>
                    <a:gd name="connsiteY11" fmla="*/ 107565 h 241885"/>
                    <a:gd name="connsiteX12" fmla="*/ 48534 w 407925"/>
                    <a:gd name="connsiteY12" fmla="*/ 81847 h 241885"/>
                    <a:gd name="connsiteX13" fmla="*/ 57107 w 407925"/>
                    <a:gd name="connsiteY13" fmla="*/ 77085 h 241885"/>
                    <a:gd name="connsiteX14" fmla="*/ 79967 w 407925"/>
                    <a:gd name="connsiteY14" fmla="*/ 59940 h 241885"/>
                    <a:gd name="connsiteX15" fmla="*/ 134259 w 407925"/>
                    <a:gd name="connsiteY15" fmla="*/ 27555 h 241885"/>
                    <a:gd name="connsiteX16" fmla="*/ 170454 w 407925"/>
                    <a:gd name="connsiteY16" fmla="*/ 17077 h 241885"/>
                    <a:gd name="connsiteX17" fmla="*/ 204744 w 407925"/>
                    <a:gd name="connsiteY17" fmla="*/ 10410 h 241885"/>
                    <a:gd name="connsiteX18" fmla="*/ 224747 w 407925"/>
                    <a:gd name="connsiteY18" fmla="*/ 7552 h 241885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19041 w 408912"/>
                    <a:gd name="connsiteY10" fmla="*/ 107565 h 241931"/>
                    <a:gd name="connsiteX11" fmla="*/ 49521 w 408912"/>
                    <a:gd name="connsiteY11" fmla="*/ 81847 h 241931"/>
                    <a:gd name="connsiteX12" fmla="*/ 58094 w 408912"/>
                    <a:gd name="connsiteY12" fmla="*/ 77085 h 241931"/>
                    <a:gd name="connsiteX13" fmla="*/ 80954 w 408912"/>
                    <a:gd name="connsiteY13" fmla="*/ 59940 h 241931"/>
                    <a:gd name="connsiteX14" fmla="*/ 135246 w 408912"/>
                    <a:gd name="connsiteY14" fmla="*/ 27555 h 241931"/>
                    <a:gd name="connsiteX15" fmla="*/ 171441 w 408912"/>
                    <a:gd name="connsiteY15" fmla="*/ 17077 h 241931"/>
                    <a:gd name="connsiteX16" fmla="*/ 205731 w 408912"/>
                    <a:gd name="connsiteY16" fmla="*/ 10410 h 241931"/>
                    <a:gd name="connsiteX17" fmla="*/ 225734 w 408912"/>
                    <a:gd name="connsiteY17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49521 w 408912"/>
                    <a:gd name="connsiteY10" fmla="*/ 81847 h 241931"/>
                    <a:gd name="connsiteX11" fmla="*/ 58094 w 408912"/>
                    <a:gd name="connsiteY11" fmla="*/ 77085 h 241931"/>
                    <a:gd name="connsiteX12" fmla="*/ 80954 w 408912"/>
                    <a:gd name="connsiteY12" fmla="*/ 59940 h 241931"/>
                    <a:gd name="connsiteX13" fmla="*/ 135246 w 408912"/>
                    <a:gd name="connsiteY13" fmla="*/ 27555 h 241931"/>
                    <a:gd name="connsiteX14" fmla="*/ 171441 w 408912"/>
                    <a:gd name="connsiteY14" fmla="*/ 17077 h 241931"/>
                    <a:gd name="connsiteX15" fmla="*/ 205731 w 408912"/>
                    <a:gd name="connsiteY15" fmla="*/ 10410 h 241931"/>
                    <a:gd name="connsiteX16" fmla="*/ 225734 w 408912"/>
                    <a:gd name="connsiteY16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58094 w 408912"/>
                    <a:gd name="connsiteY10" fmla="*/ 77085 h 241931"/>
                    <a:gd name="connsiteX11" fmla="*/ 80954 w 408912"/>
                    <a:gd name="connsiteY11" fmla="*/ 59940 h 241931"/>
                    <a:gd name="connsiteX12" fmla="*/ 135246 w 408912"/>
                    <a:gd name="connsiteY12" fmla="*/ 27555 h 241931"/>
                    <a:gd name="connsiteX13" fmla="*/ 171441 w 408912"/>
                    <a:gd name="connsiteY13" fmla="*/ 17077 h 241931"/>
                    <a:gd name="connsiteX14" fmla="*/ 205731 w 408912"/>
                    <a:gd name="connsiteY14" fmla="*/ 10410 h 241931"/>
                    <a:gd name="connsiteX15" fmla="*/ 225734 w 408912"/>
                    <a:gd name="connsiteY15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80954 w 408912"/>
                    <a:gd name="connsiteY10" fmla="*/ 59940 h 241931"/>
                    <a:gd name="connsiteX11" fmla="*/ 135246 w 408912"/>
                    <a:gd name="connsiteY11" fmla="*/ 27555 h 241931"/>
                    <a:gd name="connsiteX12" fmla="*/ 171441 w 408912"/>
                    <a:gd name="connsiteY12" fmla="*/ 17077 h 241931"/>
                    <a:gd name="connsiteX13" fmla="*/ 205731 w 408912"/>
                    <a:gd name="connsiteY13" fmla="*/ 10410 h 241931"/>
                    <a:gd name="connsiteX14" fmla="*/ 225734 w 408912"/>
                    <a:gd name="connsiteY14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80954 w 408912"/>
                    <a:gd name="connsiteY10" fmla="*/ 59940 h 241931"/>
                    <a:gd name="connsiteX11" fmla="*/ 135246 w 408912"/>
                    <a:gd name="connsiteY11" fmla="*/ 27555 h 241931"/>
                    <a:gd name="connsiteX12" fmla="*/ 205731 w 408912"/>
                    <a:gd name="connsiteY12" fmla="*/ 10410 h 241931"/>
                    <a:gd name="connsiteX13" fmla="*/ 225734 w 408912"/>
                    <a:gd name="connsiteY13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80954 w 408912"/>
                    <a:gd name="connsiteY10" fmla="*/ 59940 h 241931"/>
                    <a:gd name="connsiteX11" fmla="*/ 135246 w 408912"/>
                    <a:gd name="connsiteY11" fmla="*/ 27555 h 241931"/>
                    <a:gd name="connsiteX12" fmla="*/ 225734 w 408912"/>
                    <a:gd name="connsiteY12" fmla="*/ 7552 h 241931"/>
                    <a:gd name="connsiteX0" fmla="*/ 135246 w 424814"/>
                    <a:gd name="connsiteY0" fmla="*/ 24459 h 238835"/>
                    <a:gd name="connsiteX1" fmla="*/ 408912 w 424814"/>
                    <a:gd name="connsiteY1" fmla="*/ 1994 h 238835"/>
                    <a:gd name="connsiteX2" fmla="*/ 378111 w 424814"/>
                    <a:gd name="connsiteY2" fmla="*/ 5857 h 238835"/>
                    <a:gd name="connsiteX3" fmla="*/ 261238 w 424814"/>
                    <a:gd name="connsiteY3" fmla="*/ 43952 h 238835"/>
                    <a:gd name="connsiteX4" fmla="*/ 125509 w 424814"/>
                    <a:gd name="connsiteY4" fmla="*/ 117436 h 238835"/>
                    <a:gd name="connsiteX5" fmla="*/ 54261 w 424814"/>
                    <a:gd name="connsiteY5" fmla="*/ 179212 h 238835"/>
                    <a:gd name="connsiteX6" fmla="*/ 987 w 424814"/>
                    <a:gd name="connsiteY6" fmla="*/ 238789 h 238835"/>
                    <a:gd name="connsiteX7" fmla="*/ 19994 w 424814"/>
                    <a:gd name="connsiteY7" fmla="*/ 188289 h 238835"/>
                    <a:gd name="connsiteX8" fmla="*/ 24756 w 424814"/>
                    <a:gd name="connsiteY8" fmla="*/ 141616 h 238835"/>
                    <a:gd name="connsiteX9" fmla="*/ 18089 w 424814"/>
                    <a:gd name="connsiteY9" fmla="*/ 109231 h 238835"/>
                    <a:gd name="connsiteX10" fmla="*/ 80954 w 424814"/>
                    <a:gd name="connsiteY10" fmla="*/ 56844 h 238835"/>
                    <a:gd name="connsiteX11" fmla="*/ 135246 w 424814"/>
                    <a:gd name="connsiteY11" fmla="*/ 24459 h 238835"/>
                    <a:gd name="connsiteX0" fmla="*/ 188828 w 424814"/>
                    <a:gd name="connsiteY0" fmla="*/ 2863 h 243412"/>
                    <a:gd name="connsiteX1" fmla="*/ 408912 w 424814"/>
                    <a:gd name="connsiteY1" fmla="*/ 6571 h 243412"/>
                    <a:gd name="connsiteX2" fmla="*/ 378111 w 424814"/>
                    <a:gd name="connsiteY2" fmla="*/ 10434 h 243412"/>
                    <a:gd name="connsiteX3" fmla="*/ 261238 w 424814"/>
                    <a:gd name="connsiteY3" fmla="*/ 48529 h 243412"/>
                    <a:gd name="connsiteX4" fmla="*/ 125509 w 424814"/>
                    <a:gd name="connsiteY4" fmla="*/ 122013 h 243412"/>
                    <a:gd name="connsiteX5" fmla="*/ 54261 w 424814"/>
                    <a:gd name="connsiteY5" fmla="*/ 183789 h 243412"/>
                    <a:gd name="connsiteX6" fmla="*/ 987 w 424814"/>
                    <a:gd name="connsiteY6" fmla="*/ 243366 h 243412"/>
                    <a:gd name="connsiteX7" fmla="*/ 19994 w 424814"/>
                    <a:gd name="connsiteY7" fmla="*/ 192866 h 243412"/>
                    <a:gd name="connsiteX8" fmla="*/ 24756 w 424814"/>
                    <a:gd name="connsiteY8" fmla="*/ 146193 h 243412"/>
                    <a:gd name="connsiteX9" fmla="*/ 18089 w 424814"/>
                    <a:gd name="connsiteY9" fmla="*/ 113808 h 243412"/>
                    <a:gd name="connsiteX10" fmla="*/ 80954 w 424814"/>
                    <a:gd name="connsiteY10" fmla="*/ 61421 h 243412"/>
                    <a:gd name="connsiteX11" fmla="*/ 188828 w 424814"/>
                    <a:gd name="connsiteY11" fmla="*/ 2863 h 243412"/>
                    <a:gd name="connsiteX0" fmla="*/ 188828 w 424935"/>
                    <a:gd name="connsiteY0" fmla="*/ 2863 h 243412"/>
                    <a:gd name="connsiteX1" fmla="*/ 408912 w 424935"/>
                    <a:gd name="connsiteY1" fmla="*/ 6571 h 243412"/>
                    <a:gd name="connsiteX2" fmla="*/ 378731 w 424935"/>
                    <a:gd name="connsiteY2" fmla="*/ 12002 h 243412"/>
                    <a:gd name="connsiteX3" fmla="*/ 261238 w 424935"/>
                    <a:gd name="connsiteY3" fmla="*/ 48529 h 243412"/>
                    <a:gd name="connsiteX4" fmla="*/ 125509 w 424935"/>
                    <a:gd name="connsiteY4" fmla="*/ 122013 h 243412"/>
                    <a:gd name="connsiteX5" fmla="*/ 54261 w 424935"/>
                    <a:gd name="connsiteY5" fmla="*/ 183789 h 243412"/>
                    <a:gd name="connsiteX6" fmla="*/ 987 w 424935"/>
                    <a:gd name="connsiteY6" fmla="*/ 243366 h 243412"/>
                    <a:gd name="connsiteX7" fmla="*/ 19994 w 424935"/>
                    <a:gd name="connsiteY7" fmla="*/ 192866 h 243412"/>
                    <a:gd name="connsiteX8" fmla="*/ 24756 w 424935"/>
                    <a:gd name="connsiteY8" fmla="*/ 146193 h 243412"/>
                    <a:gd name="connsiteX9" fmla="*/ 18089 w 424935"/>
                    <a:gd name="connsiteY9" fmla="*/ 113808 h 243412"/>
                    <a:gd name="connsiteX10" fmla="*/ 80954 w 424935"/>
                    <a:gd name="connsiteY10" fmla="*/ 61421 h 243412"/>
                    <a:gd name="connsiteX11" fmla="*/ 188828 w 424935"/>
                    <a:gd name="connsiteY11" fmla="*/ 2863 h 243412"/>
                    <a:gd name="connsiteX0" fmla="*/ 188828 w 408912"/>
                    <a:gd name="connsiteY0" fmla="*/ 8555 h 249104"/>
                    <a:gd name="connsiteX1" fmla="*/ 408912 w 408912"/>
                    <a:gd name="connsiteY1" fmla="*/ 12263 h 249104"/>
                    <a:gd name="connsiteX2" fmla="*/ 378731 w 408912"/>
                    <a:gd name="connsiteY2" fmla="*/ 17694 h 249104"/>
                    <a:gd name="connsiteX3" fmla="*/ 261238 w 408912"/>
                    <a:gd name="connsiteY3" fmla="*/ 54221 h 249104"/>
                    <a:gd name="connsiteX4" fmla="*/ 125509 w 408912"/>
                    <a:gd name="connsiteY4" fmla="*/ 127705 h 249104"/>
                    <a:gd name="connsiteX5" fmla="*/ 54261 w 408912"/>
                    <a:gd name="connsiteY5" fmla="*/ 189481 h 249104"/>
                    <a:gd name="connsiteX6" fmla="*/ 987 w 408912"/>
                    <a:gd name="connsiteY6" fmla="*/ 249058 h 249104"/>
                    <a:gd name="connsiteX7" fmla="*/ 19994 w 408912"/>
                    <a:gd name="connsiteY7" fmla="*/ 198558 h 249104"/>
                    <a:gd name="connsiteX8" fmla="*/ 24756 w 408912"/>
                    <a:gd name="connsiteY8" fmla="*/ 151885 h 249104"/>
                    <a:gd name="connsiteX9" fmla="*/ 18089 w 408912"/>
                    <a:gd name="connsiteY9" fmla="*/ 119500 h 249104"/>
                    <a:gd name="connsiteX10" fmla="*/ 80954 w 408912"/>
                    <a:gd name="connsiteY10" fmla="*/ 67113 h 249104"/>
                    <a:gd name="connsiteX11" fmla="*/ 188828 w 408912"/>
                    <a:gd name="connsiteY11" fmla="*/ 8555 h 249104"/>
                    <a:gd name="connsiteX0" fmla="*/ 188828 w 408912"/>
                    <a:gd name="connsiteY0" fmla="*/ 2864 h 243413"/>
                    <a:gd name="connsiteX1" fmla="*/ 408912 w 408912"/>
                    <a:gd name="connsiteY1" fmla="*/ 6572 h 243413"/>
                    <a:gd name="connsiteX2" fmla="*/ 378731 w 408912"/>
                    <a:gd name="connsiteY2" fmla="*/ 12003 h 243413"/>
                    <a:gd name="connsiteX3" fmla="*/ 261238 w 408912"/>
                    <a:gd name="connsiteY3" fmla="*/ 48530 h 243413"/>
                    <a:gd name="connsiteX4" fmla="*/ 125509 w 408912"/>
                    <a:gd name="connsiteY4" fmla="*/ 122014 h 243413"/>
                    <a:gd name="connsiteX5" fmla="*/ 54261 w 408912"/>
                    <a:gd name="connsiteY5" fmla="*/ 183790 h 243413"/>
                    <a:gd name="connsiteX6" fmla="*/ 987 w 408912"/>
                    <a:gd name="connsiteY6" fmla="*/ 243367 h 243413"/>
                    <a:gd name="connsiteX7" fmla="*/ 19994 w 408912"/>
                    <a:gd name="connsiteY7" fmla="*/ 192867 h 243413"/>
                    <a:gd name="connsiteX8" fmla="*/ 24756 w 408912"/>
                    <a:gd name="connsiteY8" fmla="*/ 146194 h 243413"/>
                    <a:gd name="connsiteX9" fmla="*/ 18089 w 408912"/>
                    <a:gd name="connsiteY9" fmla="*/ 113809 h 243413"/>
                    <a:gd name="connsiteX10" fmla="*/ 80954 w 408912"/>
                    <a:gd name="connsiteY10" fmla="*/ 61422 h 243413"/>
                    <a:gd name="connsiteX11" fmla="*/ 188828 w 408912"/>
                    <a:gd name="connsiteY11" fmla="*/ 2864 h 243413"/>
                    <a:gd name="connsiteX0" fmla="*/ 188828 w 409811"/>
                    <a:gd name="connsiteY0" fmla="*/ 2864 h 243413"/>
                    <a:gd name="connsiteX1" fmla="*/ 408912 w 409811"/>
                    <a:gd name="connsiteY1" fmla="*/ 6572 h 243413"/>
                    <a:gd name="connsiteX2" fmla="*/ 261238 w 409811"/>
                    <a:gd name="connsiteY2" fmla="*/ 48530 h 243413"/>
                    <a:gd name="connsiteX3" fmla="*/ 125509 w 409811"/>
                    <a:gd name="connsiteY3" fmla="*/ 122014 h 243413"/>
                    <a:gd name="connsiteX4" fmla="*/ 54261 w 409811"/>
                    <a:gd name="connsiteY4" fmla="*/ 183790 h 243413"/>
                    <a:gd name="connsiteX5" fmla="*/ 987 w 409811"/>
                    <a:gd name="connsiteY5" fmla="*/ 243367 h 243413"/>
                    <a:gd name="connsiteX6" fmla="*/ 19994 w 409811"/>
                    <a:gd name="connsiteY6" fmla="*/ 192867 h 243413"/>
                    <a:gd name="connsiteX7" fmla="*/ 24756 w 409811"/>
                    <a:gd name="connsiteY7" fmla="*/ 146194 h 243413"/>
                    <a:gd name="connsiteX8" fmla="*/ 18089 w 409811"/>
                    <a:gd name="connsiteY8" fmla="*/ 113809 h 243413"/>
                    <a:gd name="connsiteX9" fmla="*/ 80954 w 409811"/>
                    <a:gd name="connsiteY9" fmla="*/ 61422 h 243413"/>
                    <a:gd name="connsiteX10" fmla="*/ 188828 w 409811"/>
                    <a:gd name="connsiteY10" fmla="*/ 2864 h 243413"/>
                    <a:gd name="connsiteX0" fmla="*/ 188828 w 408912"/>
                    <a:gd name="connsiteY0" fmla="*/ 2864 h 243413"/>
                    <a:gd name="connsiteX1" fmla="*/ 408912 w 408912"/>
                    <a:gd name="connsiteY1" fmla="*/ 6572 h 243413"/>
                    <a:gd name="connsiteX2" fmla="*/ 261238 w 408912"/>
                    <a:gd name="connsiteY2" fmla="*/ 48530 h 243413"/>
                    <a:gd name="connsiteX3" fmla="*/ 125509 w 408912"/>
                    <a:gd name="connsiteY3" fmla="*/ 122014 h 243413"/>
                    <a:gd name="connsiteX4" fmla="*/ 54261 w 408912"/>
                    <a:gd name="connsiteY4" fmla="*/ 183790 h 243413"/>
                    <a:gd name="connsiteX5" fmla="*/ 987 w 408912"/>
                    <a:gd name="connsiteY5" fmla="*/ 243367 h 243413"/>
                    <a:gd name="connsiteX6" fmla="*/ 19994 w 408912"/>
                    <a:gd name="connsiteY6" fmla="*/ 192867 h 243413"/>
                    <a:gd name="connsiteX7" fmla="*/ 24756 w 408912"/>
                    <a:gd name="connsiteY7" fmla="*/ 146194 h 243413"/>
                    <a:gd name="connsiteX8" fmla="*/ 18089 w 408912"/>
                    <a:gd name="connsiteY8" fmla="*/ 113809 h 243413"/>
                    <a:gd name="connsiteX9" fmla="*/ 80954 w 408912"/>
                    <a:gd name="connsiteY9" fmla="*/ 61422 h 243413"/>
                    <a:gd name="connsiteX10" fmla="*/ 188828 w 408912"/>
                    <a:gd name="connsiteY10" fmla="*/ 2864 h 243413"/>
                    <a:gd name="connsiteX0" fmla="*/ 188828 w 408912"/>
                    <a:gd name="connsiteY0" fmla="*/ 5078 h 245627"/>
                    <a:gd name="connsiteX1" fmla="*/ 408912 w 408912"/>
                    <a:gd name="connsiteY1" fmla="*/ 8786 h 245627"/>
                    <a:gd name="connsiteX2" fmla="*/ 261238 w 408912"/>
                    <a:gd name="connsiteY2" fmla="*/ 50744 h 245627"/>
                    <a:gd name="connsiteX3" fmla="*/ 125509 w 408912"/>
                    <a:gd name="connsiteY3" fmla="*/ 124228 h 245627"/>
                    <a:gd name="connsiteX4" fmla="*/ 54261 w 408912"/>
                    <a:gd name="connsiteY4" fmla="*/ 186004 h 245627"/>
                    <a:gd name="connsiteX5" fmla="*/ 987 w 408912"/>
                    <a:gd name="connsiteY5" fmla="*/ 245581 h 245627"/>
                    <a:gd name="connsiteX6" fmla="*/ 19994 w 408912"/>
                    <a:gd name="connsiteY6" fmla="*/ 195081 h 245627"/>
                    <a:gd name="connsiteX7" fmla="*/ 24756 w 408912"/>
                    <a:gd name="connsiteY7" fmla="*/ 148408 h 245627"/>
                    <a:gd name="connsiteX8" fmla="*/ 18089 w 408912"/>
                    <a:gd name="connsiteY8" fmla="*/ 116023 h 245627"/>
                    <a:gd name="connsiteX9" fmla="*/ 80954 w 408912"/>
                    <a:gd name="connsiteY9" fmla="*/ 63636 h 245627"/>
                    <a:gd name="connsiteX10" fmla="*/ 188828 w 408912"/>
                    <a:gd name="connsiteY10" fmla="*/ 5078 h 245627"/>
                    <a:gd name="connsiteX0" fmla="*/ 188828 w 408912"/>
                    <a:gd name="connsiteY0" fmla="*/ 6413 h 246962"/>
                    <a:gd name="connsiteX1" fmla="*/ 408912 w 408912"/>
                    <a:gd name="connsiteY1" fmla="*/ 10121 h 246962"/>
                    <a:gd name="connsiteX2" fmla="*/ 261238 w 408912"/>
                    <a:gd name="connsiteY2" fmla="*/ 52079 h 246962"/>
                    <a:gd name="connsiteX3" fmla="*/ 125509 w 408912"/>
                    <a:gd name="connsiteY3" fmla="*/ 125563 h 246962"/>
                    <a:gd name="connsiteX4" fmla="*/ 54261 w 408912"/>
                    <a:gd name="connsiteY4" fmla="*/ 187339 h 246962"/>
                    <a:gd name="connsiteX5" fmla="*/ 987 w 408912"/>
                    <a:gd name="connsiteY5" fmla="*/ 246916 h 246962"/>
                    <a:gd name="connsiteX6" fmla="*/ 19994 w 408912"/>
                    <a:gd name="connsiteY6" fmla="*/ 196416 h 246962"/>
                    <a:gd name="connsiteX7" fmla="*/ 24756 w 408912"/>
                    <a:gd name="connsiteY7" fmla="*/ 149743 h 246962"/>
                    <a:gd name="connsiteX8" fmla="*/ 18089 w 408912"/>
                    <a:gd name="connsiteY8" fmla="*/ 117358 h 246962"/>
                    <a:gd name="connsiteX9" fmla="*/ 80954 w 408912"/>
                    <a:gd name="connsiteY9" fmla="*/ 64971 h 246962"/>
                    <a:gd name="connsiteX10" fmla="*/ 188828 w 408912"/>
                    <a:gd name="connsiteY10" fmla="*/ 6413 h 246962"/>
                    <a:gd name="connsiteX0" fmla="*/ 188828 w 408912"/>
                    <a:gd name="connsiteY0" fmla="*/ 5395 h 245944"/>
                    <a:gd name="connsiteX1" fmla="*/ 408912 w 408912"/>
                    <a:gd name="connsiteY1" fmla="*/ 9103 h 245944"/>
                    <a:gd name="connsiteX2" fmla="*/ 261238 w 408912"/>
                    <a:gd name="connsiteY2" fmla="*/ 51061 h 245944"/>
                    <a:gd name="connsiteX3" fmla="*/ 125509 w 408912"/>
                    <a:gd name="connsiteY3" fmla="*/ 124545 h 245944"/>
                    <a:gd name="connsiteX4" fmla="*/ 54261 w 408912"/>
                    <a:gd name="connsiteY4" fmla="*/ 186321 h 245944"/>
                    <a:gd name="connsiteX5" fmla="*/ 987 w 408912"/>
                    <a:gd name="connsiteY5" fmla="*/ 245898 h 245944"/>
                    <a:gd name="connsiteX6" fmla="*/ 19994 w 408912"/>
                    <a:gd name="connsiteY6" fmla="*/ 195398 h 245944"/>
                    <a:gd name="connsiteX7" fmla="*/ 24756 w 408912"/>
                    <a:gd name="connsiteY7" fmla="*/ 148725 h 245944"/>
                    <a:gd name="connsiteX8" fmla="*/ 18089 w 408912"/>
                    <a:gd name="connsiteY8" fmla="*/ 116340 h 245944"/>
                    <a:gd name="connsiteX9" fmla="*/ 74516 w 408912"/>
                    <a:gd name="connsiteY9" fmla="*/ 68312 h 245944"/>
                    <a:gd name="connsiteX10" fmla="*/ 188828 w 408912"/>
                    <a:gd name="connsiteY10" fmla="*/ 5395 h 245944"/>
                    <a:gd name="connsiteX0" fmla="*/ 188828 w 408912"/>
                    <a:gd name="connsiteY0" fmla="*/ 5395 h 245944"/>
                    <a:gd name="connsiteX1" fmla="*/ 408912 w 408912"/>
                    <a:gd name="connsiteY1" fmla="*/ 9103 h 245944"/>
                    <a:gd name="connsiteX2" fmla="*/ 261238 w 408912"/>
                    <a:gd name="connsiteY2" fmla="*/ 51061 h 245944"/>
                    <a:gd name="connsiteX3" fmla="*/ 125509 w 408912"/>
                    <a:gd name="connsiteY3" fmla="*/ 124545 h 245944"/>
                    <a:gd name="connsiteX4" fmla="*/ 54261 w 408912"/>
                    <a:gd name="connsiteY4" fmla="*/ 186321 h 245944"/>
                    <a:gd name="connsiteX5" fmla="*/ 987 w 408912"/>
                    <a:gd name="connsiteY5" fmla="*/ 245898 h 245944"/>
                    <a:gd name="connsiteX6" fmla="*/ 19994 w 408912"/>
                    <a:gd name="connsiteY6" fmla="*/ 195398 h 245944"/>
                    <a:gd name="connsiteX7" fmla="*/ 24756 w 408912"/>
                    <a:gd name="connsiteY7" fmla="*/ 148725 h 245944"/>
                    <a:gd name="connsiteX8" fmla="*/ 18089 w 408912"/>
                    <a:gd name="connsiteY8" fmla="*/ 116340 h 245944"/>
                    <a:gd name="connsiteX9" fmla="*/ 188828 w 408912"/>
                    <a:gd name="connsiteY9" fmla="*/ 5395 h 245944"/>
                    <a:gd name="connsiteX0" fmla="*/ 188828 w 408912"/>
                    <a:gd name="connsiteY0" fmla="*/ 8337 h 248886"/>
                    <a:gd name="connsiteX1" fmla="*/ 408912 w 408912"/>
                    <a:gd name="connsiteY1" fmla="*/ 12045 h 248886"/>
                    <a:gd name="connsiteX2" fmla="*/ 261238 w 408912"/>
                    <a:gd name="connsiteY2" fmla="*/ 54003 h 248886"/>
                    <a:gd name="connsiteX3" fmla="*/ 125509 w 408912"/>
                    <a:gd name="connsiteY3" fmla="*/ 127487 h 248886"/>
                    <a:gd name="connsiteX4" fmla="*/ 54261 w 408912"/>
                    <a:gd name="connsiteY4" fmla="*/ 189263 h 248886"/>
                    <a:gd name="connsiteX5" fmla="*/ 987 w 408912"/>
                    <a:gd name="connsiteY5" fmla="*/ 248840 h 248886"/>
                    <a:gd name="connsiteX6" fmla="*/ 19994 w 408912"/>
                    <a:gd name="connsiteY6" fmla="*/ 198340 h 248886"/>
                    <a:gd name="connsiteX7" fmla="*/ 24756 w 408912"/>
                    <a:gd name="connsiteY7" fmla="*/ 151667 h 248886"/>
                    <a:gd name="connsiteX8" fmla="*/ 18089 w 408912"/>
                    <a:gd name="connsiteY8" fmla="*/ 119282 h 248886"/>
                    <a:gd name="connsiteX9" fmla="*/ 188828 w 408912"/>
                    <a:gd name="connsiteY9" fmla="*/ 8337 h 248886"/>
                    <a:gd name="connsiteX0" fmla="*/ 187841 w 407925"/>
                    <a:gd name="connsiteY0" fmla="*/ 8337 h 248840"/>
                    <a:gd name="connsiteX1" fmla="*/ 407925 w 407925"/>
                    <a:gd name="connsiteY1" fmla="*/ 12045 h 248840"/>
                    <a:gd name="connsiteX2" fmla="*/ 260251 w 407925"/>
                    <a:gd name="connsiteY2" fmla="*/ 54003 h 248840"/>
                    <a:gd name="connsiteX3" fmla="*/ 124522 w 407925"/>
                    <a:gd name="connsiteY3" fmla="*/ 127487 h 248840"/>
                    <a:gd name="connsiteX4" fmla="*/ 53274 w 407925"/>
                    <a:gd name="connsiteY4" fmla="*/ 189263 h 248840"/>
                    <a:gd name="connsiteX5" fmla="*/ 0 w 407925"/>
                    <a:gd name="connsiteY5" fmla="*/ 248840 h 248840"/>
                    <a:gd name="connsiteX6" fmla="*/ 19007 w 407925"/>
                    <a:gd name="connsiteY6" fmla="*/ 198340 h 248840"/>
                    <a:gd name="connsiteX7" fmla="*/ 23769 w 407925"/>
                    <a:gd name="connsiteY7" fmla="*/ 151667 h 248840"/>
                    <a:gd name="connsiteX8" fmla="*/ 17102 w 407925"/>
                    <a:gd name="connsiteY8" fmla="*/ 119282 h 248840"/>
                    <a:gd name="connsiteX9" fmla="*/ 187841 w 407925"/>
                    <a:gd name="connsiteY9" fmla="*/ 8337 h 24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7925" h="248840">
                      <a:moveTo>
                        <a:pt x="187841" y="8337"/>
                      </a:moveTo>
                      <a:cubicBezTo>
                        <a:pt x="243574" y="-1531"/>
                        <a:pt x="354844" y="-5263"/>
                        <a:pt x="407925" y="12045"/>
                      </a:cubicBezTo>
                      <a:cubicBezTo>
                        <a:pt x="364003" y="21391"/>
                        <a:pt x="307485" y="34763"/>
                        <a:pt x="260251" y="54003"/>
                      </a:cubicBezTo>
                      <a:cubicBezTo>
                        <a:pt x="213017" y="73243"/>
                        <a:pt x="159018" y="104944"/>
                        <a:pt x="124522" y="127487"/>
                      </a:cubicBezTo>
                      <a:cubicBezTo>
                        <a:pt x="90026" y="150030"/>
                        <a:pt x="74028" y="169038"/>
                        <a:pt x="53274" y="189263"/>
                      </a:cubicBezTo>
                      <a:cubicBezTo>
                        <a:pt x="32520" y="209488"/>
                        <a:pt x="6191" y="244395"/>
                        <a:pt x="0" y="248840"/>
                      </a:cubicBezTo>
                      <a:cubicBezTo>
                        <a:pt x="8696" y="230601"/>
                        <a:pt x="15046" y="214535"/>
                        <a:pt x="19007" y="198340"/>
                      </a:cubicBezTo>
                      <a:cubicBezTo>
                        <a:pt x="23769" y="183100"/>
                        <a:pt x="24722" y="166907"/>
                        <a:pt x="23769" y="151667"/>
                      </a:cubicBezTo>
                      <a:cubicBezTo>
                        <a:pt x="22817" y="141190"/>
                        <a:pt x="21864" y="129760"/>
                        <a:pt x="17102" y="119282"/>
                      </a:cubicBezTo>
                      <a:cubicBezTo>
                        <a:pt x="44447" y="95394"/>
                        <a:pt x="122704" y="26210"/>
                        <a:pt x="187841" y="833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xmlns="" id="{BDD22557-EC81-46FD-BE04-797A34DF19A8}"/>
                    </a:ext>
                  </a:extLst>
                </p:cNvPr>
                <p:cNvSpPr/>
                <p:nvPr/>
              </p:nvSpPr>
              <p:spPr>
                <a:xfrm>
                  <a:off x="1747155" y="3355155"/>
                  <a:ext cx="433041" cy="220739"/>
                </a:xfrm>
                <a:custGeom>
                  <a:avLst/>
                  <a:gdLst>
                    <a:gd name="connsiteX0" fmla="*/ 411004 w 409575"/>
                    <a:gd name="connsiteY0" fmla="*/ 222936 h 228600"/>
                    <a:gd name="connsiteX1" fmla="*/ 371951 w 409575"/>
                    <a:gd name="connsiteY1" fmla="*/ 177216 h 228600"/>
                    <a:gd name="connsiteX2" fmla="*/ 344329 w 409575"/>
                    <a:gd name="connsiteY2" fmla="*/ 152451 h 228600"/>
                    <a:gd name="connsiteX3" fmla="*/ 320516 w 409575"/>
                    <a:gd name="connsiteY3" fmla="*/ 133401 h 228600"/>
                    <a:gd name="connsiteX4" fmla="*/ 249079 w 409575"/>
                    <a:gd name="connsiteY4" fmla="*/ 85776 h 228600"/>
                    <a:gd name="connsiteX5" fmla="*/ 200501 w 409575"/>
                    <a:gd name="connsiteY5" fmla="*/ 61963 h 228600"/>
                    <a:gd name="connsiteX6" fmla="*/ 178594 w 409575"/>
                    <a:gd name="connsiteY6" fmla="*/ 53391 h 228600"/>
                    <a:gd name="connsiteX7" fmla="*/ 150019 w 409575"/>
                    <a:gd name="connsiteY7" fmla="*/ 44818 h 228600"/>
                    <a:gd name="connsiteX8" fmla="*/ 86201 w 409575"/>
                    <a:gd name="connsiteY8" fmla="*/ 32436 h 228600"/>
                    <a:gd name="connsiteX9" fmla="*/ 11906 w 409575"/>
                    <a:gd name="connsiteY9" fmla="*/ 23863 h 228600"/>
                    <a:gd name="connsiteX10" fmla="*/ 7144 w 409575"/>
                    <a:gd name="connsiteY10" fmla="*/ 22911 h 228600"/>
                    <a:gd name="connsiteX11" fmla="*/ 138589 w 409575"/>
                    <a:gd name="connsiteY11" fmla="*/ 7671 h 228600"/>
                    <a:gd name="connsiteX12" fmla="*/ 179546 w 409575"/>
                    <a:gd name="connsiteY12" fmla="*/ 11481 h 228600"/>
                    <a:gd name="connsiteX13" fmla="*/ 214789 w 409575"/>
                    <a:gd name="connsiteY13" fmla="*/ 20053 h 228600"/>
                    <a:gd name="connsiteX14" fmla="*/ 275749 w 409575"/>
                    <a:gd name="connsiteY14" fmla="*/ 45771 h 228600"/>
                    <a:gd name="connsiteX15" fmla="*/ 296704 w 409575"/>
                    <a:gd name="connsiteY15" fmla="*/ 56248 h 228600"/>
                    <a:gd name="connsiteX16" fmla="*/ 330994 w 409575"/>
                    <a:gd name="connsiteY16" fmla="*/ 73393 h 228600"/>
                    <a:gd name="connsiteX17" fmla="*/ 377666 w 409575"/>
                    <a:gd name="connsiteY17" fmla="*/ 101016 h 228600"/>
                    <a:gd name="connsiteX18" fmla="*/ 382429 w 409575"/>
                    <a:gd name="connsiteY18" fmla="*/ 110541 h 228600"/>
                    <a:gd name="connsiteX19" fmla="*/ 386239 w 409575"/>
                    <a:gd name="connsiteY19" fmla="*/ 146736 h 228600"/>
                    <a:gd name="connsiteX20" fmla="*/ 399574 w 409575"/>
                    <a:gd name="connsiteY20" fmla="*/ 195313 h 228600"/>
                    <a:gd name="connsiteX21" fmla="*/ 411004 w 409575"/>
                    <a:gd name="connsiteY21" fmla="*/ 222936 h 228600"/>
                    <a:gd name="connsiteX0" fmla="*/ 421477 w 421477"/>
                    <a:gd name="connsiteY0" fmla="*/ 215779 h 215779"/>
                    <a:gd name="connsiteX1" fmla="*/ 382424 w 421477"/>
                    <a:gd name="connsiteY1" fmla="*/ 170059 h 215779"/>
                    <a:gd name="connsiteX2" fmla="*/ 354802 w 421477"/>
                    <a:gd name="connsiteY2" fmla="*/ 145294 h 215779"/>
                    <a:gd name="connsiteX3" fmla="*/ 330989 w 421477"/>
                    <a:gd name="connsiteY3" fmla="*/ 126244 h 215779"/>
                    <a:gd name="connsiteX4" fmla="*/ 259552 w 421477"/>
                    <a:gd name="connsiteY4" fmla="*/ 78619 h 215779"/>
                    <a:gd name="connsiteX5" fmla="*/ 210974 w 421477"/>
                    <a:gd name="connsiteY5" fmla="*/ 54806 h 215779"/>
                    <a:gd name="connsiteX6" fmla="*/ 189067 w 421477"/>
                    <a:gd name="connsiteY6" fmla="*/ 46234 h 215779"/>
                    <a:gd name="connsiteX7" fmla="*/ 160492 w 421477"/>
                    <a:gd name="connsiteY7" fmla="*/ 37661 h 215779"/>
                    <a:gd name="connsiteX8" fmla="*/ 96674 w 421477"/>
                    <a:gd name="connsiteY8" fmla="*/ 25279 h 215779"/>
                    <a:gd name="connsiteX9" fmla="*/ 22379 w 421477"/>
                    <a:gd name="connsiteY9" fmla="*/ 16706 h 215779"/>
                    <a:gd name="connsiteX10" fmla="*/ 0 w 421477"/>
                    <a:gd name="connsiteY10" fmla="*/ 15919 h 215779"/>
                    <a:gd name="connsiteX11" fmla="*/ 149062 w 421477"/>
                    <a:gd name="connsiteY11" fmla="*/ 514 h 215779"/>
                    <a:gd name="connsiteX12" fmla="*/ 190019 w 421477"/>
                    <a:gd name="connsiteY12" fmla="*/ 4324 h 215779"/>
                    <a:gd name="connsiteX13" fmla="*/ 225262 w 421477"/>
                    <a:gd name="connsiteY13" fmla="*/ 12896 h 215779"/>
                    <a:gd name="connsiteX14" fmla="*/ 286222 w 421477"/>
                    <a:gd name="connsiteY14" fmla="*/ 38614 h 215779"/>
                    <a:gd name="connsiteX15" fmla="*/ 307177 w 421477"/>
                    <a:gd name="connsiteY15" fmla="*/ 49091 h 215779"/>
                    <a:gd name="connsiteX16" fmla="*/ 341467 w 421477"/>
                    <a:gd name="connsiteY16" fmla="*/ 66236 h 215779"/>
                    <a:gd name="connsiteX17" fmla="*/ 388139 w 421477"/>
                    <a:gd name="connsiteY17" fmla="*/ 93859 h 215779"/>
                    <a:gd name="connsiteX18" fmla="*/ 392902 w 421477"/>
                    <a:gd name="connsiteY18" fmla="*/ 103384 h 215779"/>
                    <a:gd name="connsiteX19" fmla="*/ 396712 w 421477"/>
                    <a:gd name="connsiteY19" fmla="*/ 139579 h 215779"/>
                    <a:gd name="connsiteX20" fmla="*/ 410047 w 421477"/>
                    <a:gd name="connsiteY20" fmla="*/ 188156 h 215779"/>
                    <a:gd name="connsiteX21" fmla="*/ 421477 w 421477"/>
                    <a:gd name="connsiteY21" fmla="*/ 215779 h 215779"/>
                    <a:gd name="connsiteX0" fmla="*/ 423429 w 423429"/>
                    <a:gd name="connsiteY0" fmla="*/ 215925 h 215925"/>
                    <a:gd name="connsiteX1" fmla="*/ 384376 w 423429"/>
                    <a:gd name="connsiteY1" fmla="*/ 170205 h 215925"/>
                    <a:gd name="connsiteX2" fmla="*/ 356754 w 423429"/>
                    <a:gd name="connsiteY2" fmla="*/ 145440 h 215925"/>
                    <a:gd name="connsiteX3" fmla="*/ 332941 w 423429"/>
                    <a:gd name="connsiteY3" fmla="*/ 126390 h 215925"/>
                    <a:gd name="connsiteX4" fmla="*/ 261504 w 423429"/>
                    <a:gd name="connsiteY4" fmla="*/ 78765 h 215925"/>
                    <a:gd name="connsiteX5" fmla="*/ 212926 w 423429"/>
                    <a:gd name="connsiteY5" fmla="*/ 54952 h 215925"/>
                    <a:gd name="connsiteX6" fmla="*/ 191019 w 423429"/>
                    <a:gd name="connsiteY6" fmla="*/ 46380 h 215925"/>
                    <a:gd name="connsiteX7" fmla="*/ 162444 w 423429"/>
                    <a:gd name="connsiteY7" fmla="*/ 37807 h 215925"/>
                    <a:gd name="connsiteX8" fmla="*/ 98626 w 423429"/>
                    <a:gd name="connsiteY8" fmla="*/ 25425 h 215925"/>
                    <a:gd name="connsiteX9" fmla="*/ 24331 w 423429"/>
                    <a:gd name="connsiteY9" fmla="*/ 16852 h 215925"/>
                    <a:gd name="connsiteX10" fmla="*/ 0 w 423429"/>
                    <a:gd name="connsiteY10" fmla="*/ 14570 h 215925"/>
                    <a:gd name="connsiteX11" fmla="*/ 151014 w 423429"/>
                    <a:gd name="connsiteY11" fmla="*/ 660 h 215925"/>
                    <a:gd name="connsiteX12" fmla="*/ 191971 w 423429"/>
                    <a:gd name="connsiteY12" fmla="*/ 4470 h 215925"/>
                    <a:gd name="connsiteX13" fmla="*/ 227214 w 423429"/>
                    <a:gd name="connsiteY13" fmla="*/ 13042 h 215925"/>
                    <a:gd name="connsiteX14" fmla="*/ 288174 w 423429"/>
                    <a:gd name="connsiteY14" fmla="*/ 38760 h 215925"/>
                    <a:gd name="connsiteX15" fmla="*/ 309129 w 423429"/>
                    <a:gd name="connsiteY15" fmla="*/ 49237 h 215925"/>
                    <a:gd name="connsiteX16" fmla="*/ 343419 w 423429"/>
                    <a:gd name="connsiteY16" fmla="*/ 66382 h 215925"/>
                    <a:gd name="connsiteX17" fmla="*/ 390091 w 423429"/>
                    <a:gd name="connsiteY17" fmla="*/ 94005 h 215925"/>
                    <a:gd name="connsiteX18" fmla="*/ 394854 w 423429"/>
                    <a:gd name="connsiteY18" fmla="*/ 103530 h 215925"/>
                    <a:gd name="connsiteX19" fmla="*/ 398664 w 423429"/>
                    <a:gd name="connsiteY19" fmla="*/ 139725 h 215925"/>
                    <a:gd name="connsiteX20" fmla="*/ 411999 w 423429"/>
                    <a:gd name="connsiteY20" fmla="*/ 188302 h 215925"/>
                    <a:gd name="connsiteX21" fmla="*/ 423429 w 423429"/>
                    <a:gd name="connsiteY21" fmla="*/ 215925 h 215925"/>
                    <a:gd name="connsiteX0" fmla="*/ 423429 w 423429"/>
                    <a:gd name="connsiteY0" fmla="*/ 215925 h 215925"/>
                    <a:gd name="connsiteX1" fmla="*/ 384376 w 423429"/>
                    <a:gd name="connsiteY1" fmla="*/ 170205 h 215925"/>
                    <a:gd name="connsiteX2" fmla="*/ 356754 w 423429"/>
                    <a:gd name="connsiteY2" fmla="*/ 145440 h 215925"/>
                    <a:gd name="connsiteX3" fmla="*/ 332941 w 423429"/>
                    <a:gd name="connsiteY3" fmla="*/ 126390 h 215925"/>
                    <a:gd name="connsiteX4" fmla="*/ 261504 w 423429"/>
                    <a:gd name="connsiteY4" fmla="*/ 78765 h 215925"/>
                    <a:gd name="connsiteX5" fmla="*/ 212926 w 423429"/>
                    <a:gd name="connsiteY5" fmla="*/ 54952 h 215925"/>
                    <a:gd name="connsiteX6" fmla="*/ 191019 w 423429"/>
                    <a:gd name="connsiteY6" fmla="*/ 46380 h 215925"/>
                    <a:gd name="connsiteX7" fmla="*/ 162444 w 423429"/>
                    <a:gd name="connsiteY7" fmla="*/ 37807 h 215925"/>
                    <a:gd name="connsiteX8" fmla="*/ 98626 w 423429"/>
                    <a:gd name="connsiteY8" fmla="*/ 25425 h 215925"/>
                    <a:gd name="connsiteX9" fmla="*/ 24331 w 423429"/>
                    <a:gd name="connsiteY9" fmla="*/ 16852 h 215925"/>
                    <a:gd name="connsiteX10" fmla="*/ 0 w 423429"/>
                    <a:gd name="connsiteY10" fmla="*/ 14570 h 215925"/>
                    <a:gd name="connsiteX11" fmla="*/ 151014 w 423429"/>
                    <a:gd name="connsiteY11" fmla="*/ 660 h 215925"/>
                    <a:gd name="connsiteX12" fmla="*/ 191971 w 423429"/>
                    <a:gd name="connsiteY12" fmla="*/ 4470 h 215925"/>
                    <a:gd name="connsiteX13" fmla="*/ 227214 w 423429"/>
                    <a:gd name="connsiteY13" fmla="*/ 13042 h 215925"/>
                    <a:gd name="connsiteX14" fmla="*/ 288174 w 423429"/>
                    <a:gd name="connsiteY14" fmla="*/ 38760 h 215925"/>
                    <a:gd name="connsiteX15" fmla="*/ 309129 w 423429"/>
                    <a:gd name="connsiteY15" fmla="*/ 49237 h 215925"/>
                    <a:gd name="connsiteX16" fmla="*/ 343419 w 423429"/>
                    <a:gd name="connsiteY16" fmla="*/ 66382 h 215925"/>
                    <a:gd name="connsiteX17" fmla="*/ 390091 w 423429"/>
                    <a:gd name="connsiteY17" fmla="*/ 94005 h 215925"/>
                    <a:gd name="connsiteX18" fmla="*/ 398664 w 423429"/>
                    <a:gd name="connsiteY18" fmla="*/ 139725 h 215925"/>
                    <a:gd name="connsiteX19" fmla="*/ 411999 w 423429"/>
                    <a:gd name="connsiteY19" fmla="*/ 188302 h 215925"/>
                    <a:gd name="connsiteX20" fmla="*/ 423429 w 423429"/>
                    <a:gd name="connsiteY20" fmla="*/ 215925 h 215925"/>
                    <a:gd name="connsiteX0" fmla="*/ 423429 w 423429"/>
                    <a:gd name="connsiteY0" fmla="*/ 215925 h 215925"/>
                    <a:gd name="connsiteX1" fmla="*/ 384376 w 423429"/>
                    <a:gd name="connsiteY1" fmla="*/ 170205 h 215925"/>
                    <a:gd name="connsiteX2" fmla="*/ 356754 w 423429"/>
                    <a:gd name="connsiteY2" fmla="*/ 145440 h 215925"/>
                    <a:gd name="connsiteX3" fmla="*/ 332941 w 423429"/>
                    <a:gd name="connsiteY3" fmla="*/ 126390 h 215925"/>
                    <a:gd name="connsiteX4" fmla="*/ 261504 w 423429"/>
                    <a:gd name="connsiteY4" fmla="*/ 78765 h 215925"/>
                    <a:gd name="connsiteX5" fmla="*/ 212926 w 423429"/>
                    <a:gd name="connsiteY5" fmla="*/ 54952 h 215925"/>
                    <a:gd name="connsiteX6" fmla="*/ 191019 w 423429"/>
                    <a:gd name="connsiteY6" fmla="*/ 46380 h 215925"/>
                    <a:gd name="connsiteX7" fmla="*/ 162444 w 423429"/>
                    <a:gd name="connsiteY7" fmla="*/ 37807 h 215925"/>
                    <a:gd name="connsiteX8" fmla="*/ 98626 w 423429"/>
                    <a:gd name="connsiteY8" fmla="*/ 25425 h 215925"/>
                    <a:gd name="connsiteX9" fmla="*/ 24331 w 423429"/>
                    <a:gd name="connsiteY9" fmla="*/ 16852 h 215925"/>
                    <a:gd name="connsiteX10" fmla="*/ 0 w 423429"/>
                    <a:gd name="connsiteY10" fmla="*/ 14570 h 215925"/>
                    <a:gd name="connsiteX11" fmla="*/ 151014 w 423429"/>
                    <a:gd name="connsiteY11" fmla="*/ 660 h 215925"/>
                    <a:gd name="connsiteX12" fmla="*/ 191971 w 423429"/>
                    <a:gd name="connsiteY12" fmla="*/ 4470 h 215925"/>
                    <a:gd name="connsiteX13" fmla="*/ 227214 w 423429"/>
                    <a:gd name="connsiteY13" fmla="*/ 13042 h 215925"/>
                    <a:gd name="connsiteX14" fmla="*/ 288174 w 423429"/>
                    <a:gd name="connsiteY14" fmla="*/ 38760 h 215925"/>
                    <a:gd name="connsiteX15" fmla="*/ 309129 w 423429"/>
                    <a:gd name="connsiteY15" fmla="*/ 49237 h 215925"/>
                    <a:gd name="connsiteX16" fmla="*/ 343419 w 423429"/>
                    <a:gd name="connsiteY16" fmla="*/ 66382 h 215925"/>
                    <a:gd name="connsiteX17" fmla="*/ 390091 w 423429"/>
                    <a:gd name="connsiteY17" fmla="*/ 94005 h 215925"/>
                    <a:gd name="connsiteX18" fmla="*/ 398664 w 423429"/>
                    <a:gd name="connsiteY18" fmla="*/ 139725 h 215925"/>
                    <a:gd name="connsiteX19" fmla="*/ 411999 w 423429"/>
                    <a:gd name="connsiteY19" fmla="*/ 188302 h 215925"/>
                    <a:gd name="connsiteX20" fmla="*/ 423429 w 423429"/>
                    <a:gd name="connsiteY20" fmla="*/ 215925 h 215925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176"/>
                    <a:gd name="connsiteY0" fmla="*/ 220739 h 220739"/>
                    <a:gd name="connsiteX1" fmla="*/ 384376 w 433176"/>
                    <a:gd name="connsiteY1" fmla="*/ 170205 h 220739"/>
                    <a:gd name="connsiteX2" fmla="*/ 356754 w 433176"/>
                    <a:gd name="connsiteY2" fmla="*/ 145440 h 220739"/>
                    <a:gd name="connsiteX3" fmla="*/ 332941 w 433176"/>
                    <a:gd name="connsiteY3" fmla="*/ 126390 h 220739"/>
                    <a:gd name="connsiteX4" fmla="*/ 261504 w 433176"/>
                    <a:gd name="connsiteY4" fmla="*/ 78765 h 220739"/>
                    <a:gd name="connsiteX5" fmla="*/ 212926 w 433176"/>
                    <a:gd name="connsiteY5" fmla="*/ 54952 h 220739"/>
                    <a:gd name="connsiteX6" fmla="*/ 191019 w 433176"/>
                    <a:gd name="connsiteY6" fmla="*/ 46380 h 220739"/>
                    <a:gd name="connsiteX7" fmla="*/ 162444 w 433176"/>
                    <a:gd name="connsiteY7" fmla="*/ 37807 h 220739"/>
                    <a:gd name="connsiteX8" fmla="*/ 98626 w 433176"/>
                    <a:gd name="connsiteY8" fmla="*/ 25425 h 220739"/>
                    <a:gd name="connsiteX9" fmla="*/ 24331 w 433176"/>
                    <a:gd name="connsiteY9" fmla="*/ 16852 h 220739"/>
                    <a:gd name="connsiteX10" fmla="*/ 0 w 433176"/>
                    <a:gd name="connsiteY10" fmla="*/ 14570 h 220739"/>
                    <a:gd name="connsiteX11" fmla="*/ 151014 w 433176"/>
                    <a:gd name="connsiteY11" fmla="*/ 660 h 220739"/>
                    <a:gd name="connsiteX12" fmla="*/ 191971 w 433176"/>
                    <a:gd name="connsiteY12" fmla="*/ 4470 h 220739"/>
                    <a:gd name="connsiteX13" fmla="*/ 227214 w 433176"/>
                    <a:gd name="connsiteY13" fmla="*/ 13042 h 220739"/>
                    <a:gd name="connsiteX14" fmla="*/ 288174 w 433176"/>
                    <a:gd name="connsiteY14" fmla="*/ 38760 h 220739"/>
                    <a:gd name="connsiteX15" fmla="*/ 309129 w 433176"/>
                    <a:gd name="connsiteY15" fmla="*/ 49237 h 220739"/>
                    <a:gd name="connsiteX16" fmla="*/ 343419 w 433176"/>
                    <a:gd name="connsiteY16" fmla="*/ 66382 h 220739"/>
                    <a:gd name="connsiteX17" fmla="*/ 390091 w 433176"/>
                    <a:gd name="connsiteY17" fmla="*/ 94005 h 220739"/>
                    <a:gd name="connsiteX18" fmla="*/ 398664 w 433176"/>
                    <a:gd name="connsiteY18" fmla="*/ 139725 h 220739"/>
                    <a:gd name="connsiteX19" fmla="*/ 433041 w 433176"/>
                    <a:gd name="connsiteY19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33041 w 433041"/>
                    <a:gd name="connsiteY19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33041 w 433041"/>
                    <a:gd name="connsiteY19" fmla="*/ 220739 h 220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33041" h="220739">
                      <a:moveTo>
                        <a:pt x="433041" y="220739"/>
                      </a:moveTo>
                      <a:cubicBezTo>
                        <a:pt x="417612" y="202576"/>
                        <a:pt x="397711" y="184492"/>
                        <a:pt x="384376" y="170205"/>
                      </a:cubicBezTo>
                      <a:cubicBezTo>
                        <a:pt x="375804" y="161632"/>
                        <a:pt x="366279" y="153060"/>
                        <a:pt x="356754" y="145440"/>
                      </a:cubicBezTo>
                      <a:cubicBezTo>
                        <a:pt x="349134" y="138772"/>
                        <a:pt x="341514" y="132105"/>
                        <a:pt x="332941" y="126390"/>
                      </a:cubicBezTo>
                      <a:cubicBezTo>
                        <a:pt x="310081" y="108292"/>
                        <a:pt x="286269" y="93052"/>
                        <a:pt x="261504" y="78765"/>
                      </a:cubicBezTo>
                      <a:cubicBezTo>
                        <a:pt x="245311" y="70192"/>
                        <a:pt x="230071" y="61620"/>
                        <a:pt x="212926" y="54952"/>
                      </a:cubicBezTo>
                      <a:cubicBezTo>
                        <a:pt x="206259" y="52095"/>
                        <a:pt x="197686" y="49237"/>
                        <a:pt x="191019" y="46380"/>
                      </a:cubicBezTo>
                      <a:cubicBezTo>
                        <a:pt x="181494" y="42570"/>
                        <a:pt x="171969" y="40665"/>
                        <a:pt x="162444" y="37807"/>
                      </a:cubicBezTo>
                      <a:cubicBezTo>
                        <a:pt x="141489" y="32092"/>
                        <a:pt x="120534" y="28282"/>
                        <a:pt x="98626" y="25425"/>
                      </a:cubicBezTo>
                      <a:cubicBezTo>
                        <a:pt x="73861" y="22567"/>
                        <a:pt x="49096" y="17805"/>
                        <a:pt x="24331" y="16852"/>
                      </a:cubicBezTo>
                      <a:cubicBezTo>
                        <a:pt x="23379" y="16852"/>
                        <a:pt x="2857" y="15522"/>
                        <a:pt x="0" y="14570"/>
                      </a:cubicBezTo>
                      <a:cubicBezTo>
                        <a:pt x="43815" y="282"/>
                        <a:pt x="107199" y="-1245"/>
                        <a:pt x="151014" y="660"/>
                      </a:cubicBezTo>
                      <a:cubicBezTo>
                        <a:pt x="166254" y="1612"/>
                        <a:pt x="179589" y="2565"/>
                        <a:pt x="191971" y="4470"/>
                      </a:cubicBezTo>
                      <a:cubicBezTo>
                        <a:pt x="204354" y="5422"/>
                        <a:pt x="215784" y="8280"/>
                        <a:pt x="227214" y="13042"/>
                      </a:cubicBezTo>
                      <a:cubicBezTo>
                        <a:pt x="248169" y="20662"/>
                        <a:pt x="268171" y="29235"/>
                        <a:pt x="288174" y="38760"/>
                      </a:cubicBezTo>
                      <a:cubicBezTo>
                        <a:pt x="295794" y="42570"/>
                        <a:pt x="302461" y="46380"/>
                        <a:pt x="309129" y="49237"/>
                      </a:cubicBezTo>
                      <a:lnTo>
                        <a:pt x="343419" y="66382"/>
                      </a:lnTo>
                      <a:cubicBezTo>
                        <a:pt x="359611" y="74955"/>
                        <a:pt x="374851" y="83527"/>
                        <a:pt x="390091" y="94005"/>
                      </a:cubicBezTo>
                      <a:cubicBezTo>
                        <a:pt x="390947" y="119506"/>
                        <a:pt x="395013" y="124009"/>
                        <a:pt x="398664" y="139725"/>
                      </a:cubicBezTo>
                      <a:cubicBezTo>
                        <a:pt x="405822" y="160847"/>
                        <a:pt x="421798" y="196108"/>
                        <a:pt x="433041" y="2207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xmlns="" id="{BF54674B-4DCF-48FE-8606-CA4F989D1760}"/>
                    </a:ext>
                  </a:extLst>
                </p:cNvPr>
                <p:cNvSpPr/>
                <p:nvPr/>
              </p:nvSpPr>
              <p:spPr>
                <a:xfrm>
                  <a:off x="1640032" y="3316042"/>
                  <a:ext cx="181594" cy="55950"/>
                </a:xfrm>
                <a:custGeom>
                  <a:avLst/>
                  <a:gdLst>
                    <a:gd name="connsiteX0" fmla="*/ 170974 w 171450"/>
                    <a:gd name="connsiteY0" fmla="*/ 7144 h 66675"/>
                    <a:gd name="connsiteX1" fmla="*/ 114776 w 171450"/>
                    <a:gd name="connsiteY1" fmla="*/ 42386 h 66675"/>
                    <a:gd name="connsiteX2" fmla="*/ 111919 w 171450"/>
                    <a:gd name="connsiteY2" fmla="*/ 50959 h 66675"/>
                    <a:gd name="connsiteX3" fmla="*/ 111919 w 171450"/>
                    <a:gd name="connsiteY3" fmla="*/ 63341 h 66675"/>
                    <a:gd name="connsiteX4" fmla="*/ 101441 w 171450"/>
                    <a:gd name="connsiteY4" fmla="*/ 56674 h 66675"/>
                    <a:gd name="connsiteX5" fmla="*/ 103346 w 171450"/>
                    <a:gd name="connsiteY5" fmla="*/ 39529 h 66675"/>
                    <a:gd name="connsiteX6" fmla="*/ 102394 w 171450"/>
                    <a:gd name="connsiteY6" fmla="*/ 32861 h 66675"/>
                    <a:gd name="connsiteX7" fmla="*/ 94774 w 171450"/>
                    <a:gd name="connsiteY7" fmla="*/ 34766 h 66675"/>
                    <a:gd name="connsiteX8" fmla="*/ 88106 w 171450"/>
                    <a:gd name="connsiteY8" fmla="*/ 49054 h 66675"/>
                    <a:gd name="connsiteX9" fmla="*/ 36671 w 171450"/>
                    <a:gd name="connsiteY9" fmla="*/ 23336 h 66675"/>
                    <a:gd name="connsiteX10" fmla="*/ 7144 w 171450"/>
                    <a:gd name="connsiteY10" fmla="*/ 17621 h 66675"/>
                    <a:gd name="connsiteX11" fmla="*/ 11906 w 171450"/>
                    <a:gd name="connsiteY11" fmla="*/ 16669 h 66675"/>
                    <a:gd name="connsiteX12" fmla="*/ 82391 w 171450"/>
                    <a:gd name="connsiteY12" fmla="*/ 15716 h 66675"/>
                    <a:gd name="connsiteX13" fmla="*/ 128111 w 171450"/>
                    <a:gd name="connsiteY13" fmla="*/ 11906 h 66675"/>
                    <a:gd name="connsiteX14" fmla="*/ 153829 w 171450"/>
                    <a:gd name="connsiteY14" fmla="*/ 9049 h 66675"/>
                    <a:gd name="connsiteX15" fmla="*/ 170974 w 171450"/>
                    <a:gd name="connsiteY15" fmla="*/ 7144 h 66675"/>
                    <a:gd name="connsiteX0" fmla="*/ 163830 w 163830"/>
                    <a:gd name="connsiteY0" fmla="*/ 0 h 58284"/>
                    <a:gd name="connsiteX1" fmla="*/ 107632 w 163830"/>
                    <a:gd name="connsiteY1" fmla="*/ 35242 h 58284"/>
                    <a:gd name="connsiteX2" fmla="*/ 104775 w 163830"/>
                    <a:gd name="connsiteY2" fmla="*/ 43815 h 58284"/>
                    <a:gd name="connsiteX3" fmla="*/ 104775 w 163830"/>
                    <a:gd name="connsiteY3" fmla="*/ 56197 h 58284"/>
                    <a:gd name="connsiteX4" fmla="*/ 94297 w 163830"/>
                    <a:gd name="connsiteY4" fmla="*/ 49530 h 58284"/>
                    <a:gd name="connsiteX5" fmla="*/ 96202 w 163830"/>
                    <a:gd name="connsiteY5" fmla="*/ 32385 h 58284"/>
                    <a:gd name="connsiteX6" fmla="*/ 95250 w 163830"/>
                    <a:gd name="connsiteY6" fmla="*/ 25717 h 58284"/>
                    <a:gd name="connsiteX7" fmla="*/ 87630 w 163830"/>
                    <a:gd name="connsiteY7" fmla="*/ 27622 h 58284"/>
                    <a:gd name="connsiteX8" fmla="*/ 80962 w 163830"/>
                    <a:gd name="connsiteY8" fmla="*/ 41910 h 58284"/>
                    <a:gd name="connsiteX9" fmla="*/ 29527 w 163830"/>
                    <a:gd name="connsiteY9" fmla="*/ 16192 h 58284"/>
                    <a:gd name="connsiteX10" fmla="*/ 0 w 163830"/>
                    <a:gd name="connsiteY10" fmla="*/ 10477 h 58284"/>
                    <a:gd name="connsiteX11" fmla="*/ 4762 w 163830"/>
                    <a:gd name="connsiteY11" fmla="*/ 9525 h 58284"/>
                    <a:gd name="connsiteX12" fmla="*/ 75247 w 163830"/>
                    <a:gd name="connsiteY12" fmla="*/ 8572 h 58284"/>
                    <a:gd name="connsiteX13" fmla="*/ 146685 w 163830"/>
                    <a:gd name="connsiteY13" fmla="*/ 1905 h 58284"/>
                    <a:gd name="connsiteX14" fmla="*/ 163830 w 163830"/>
                    <a:gd name="connsiteY14" fmla="*/ 0 h 58284"/>
                    <a:gd name="connsiteX0" fmla="*/ 170819 w 170819"/>
                    <a:gd name="connsiteY0" fmla="*/ 0 h 58284"/>
                    <a:gd name="connsiteX1" fmla="*/ 114621 w 170819"/>
                    <a:gd name="connsiteY1" fmla="*/ 35242 h 58284"/>
                    <a:gd name="connsiteX2" fmla="*/ 111764 w 170819"/>
                    <a:gd name="connsiteY2" fmla="*/ 43815 h 58284"/>
                    <a:gd name="connsiteX3" fmla="*/ 111764 w 170819"/>
                    <a:gd name="connsiteY3" fmla="*/ 56197 h 58284"/>
                    <a:gd name="connsiteX4" fmla="*/ 101286 w 170819"/>
                    <a:gd name="connsiteY4" fmla="*/ 49530 h 58284"/>
                    <a:gd name="connsiteX5" fmla="*/ 103191 w 170819"/>
                    <a:gd name="connsiteY5" fmla="*/ 32385 h 58284"/>
                    <a:gd name="connsiteX6" fmla="*/ 102239 w 170819"/>
                    <a:gd name="connsiteY6" fmla="*/ 25717 h 58284"/>
                    <a:gd name="connsiteX7" fmla="*/ 94619 w 170819"/>
                    <a:gd name="connsiteY7" fmla="*/ 27622 h 58284"/>
                    <a:gd name="connsiteX8" fmla="*/ 87951 w 170819"/>
                    <a:gd name="connsiteY8" fmla="*/ 41910 h 58284"/>
                    <a:gd name="connsiteX9" fmla="*/ 36516 w 170819"/>
                    <a:gd name="connsiteY9" fmla="*/ 16192 h 58284"/>
                    <a:gd name="connsiteX10" fmla="*/ 6989 w 170819"/>
                    <a:gd name="connsiteY10" fmla="*/ 10477 h 58284"/>
                    <a:gd name="connsiteX11" fmla="*/ 11751 w 170819"/>
                    <a:gd name="connsiteY11" fmla="*/ 9525 h 58284"/>
                    <a:gd name="connsiteX12" fmla="*/ 153674 w 170819"/>
                    <a:gd name="connsiteY12" fmla="*/ 1905 h 58284"/>
                    <a:gd name="connsiteX13" fmla="*/ 170819 w 170819"/>
                    <a:gd name="connsiteY13" fmla="*/ 0 h 58284"/>
                    <a:gd name="connsiteX0" fmla="*/ 170819 w 170819"/>
                    <a:gd name="connsiteY0" fmla="*/ 0 h 58284"/>
                    <a:gd name="connsiteX1" fmla="*/ 114621 w 170819"/>
                    <a:gd name="connsiteY1" fmla="*/ 35242 h 58284"/>
                    <a:gd name="connsiteX2" fmla="*/ 111764 w 170819"/>
                    <a:gd name="connsiteY2" fmla="*/ 43815 h 58284"/>
                    <a:gd name="connsiteX3" fmla="*/ 111764 w 170819"/>
                    <a:gd name="connsiteY3" fmla="*/ 56197 h 58284"/>
                    <a:gd name="connsiteX4" fmla="*/ 101286 w 170819"/>
                    <a:gd name="connsiteY4" fmla="*/ 49530 h 58284"/>
                    <a:gd name="connsiteX5" fmla="*/ 103191 w 170819"/>
                    <a:gd name="connsiteY5" fmla="*/ 32385 h 58284"/>
                    <a:gd name="connsiteX6" fmla="*/ 102239 w 170819"/>
                    <a:gd name="connsiteY6" fmla="*/ 25717 h 58284"/>
                    <a:gd name="connsiteX7" fmla="*/ 94619 w 170819"/>
                    <a:gd name="connsiteY7" fmla="*/ 27622 h 58284"/>
                    <a:gd name="connsiteX8" fmla="*/ 87951 w 170819"/>
                    <a:gd name="connsiteY8" fmla="*/ 41910 h 58284"/>
                    <a:gd name="connsiteX9" fmla="*/ 36516 w 170819"/>
                    <a:gd name="connsiteY9" fmla="*/ 16192 h 58284"/>
                    <a:gd name="connsiteX10" fmla="*/ 6989 w 170819"/>
                    <a:gd name="connsiteY10" fmla="*/ 10477 h 58284"/>
                    <a:gd name="connsiteX11" fmla="*/ 11751 w 170819"/>
                    <a:gd name="connsiteY11" fmla="*/ 9525 h 58284"/>
                    <a:gd name="connsiteX12" fmla="*/ 170819 w 170819"/>
                    <a:gd name="connsiteY12" fmla="*/ 0 h 58284"/>
                    <a:gd name="connsiteX0" fmla="*/ 170819 w 170819"/>
                    <a:gd name="connsiteY0" fmla="*/ 2569 h 60853"/>
                    <a:gd name="connsiteX1" fmla="*/ 114621 w 170819"/>
                    <a:gd name="connsiteY1" fmla="*/ 37811 h 60853"/>
                    <a:gd name="connsiteX2" fmla="*/ 111764 w 170819"/>
                    <a:gd name="connsiteY2" fmla="*/ 46384 h 60853"/>
                    <a:gd name="connsiteX3" fmla="*/ 111764 w 170819"/>
                    <a:gd name="connsiteY3" fmla="*/ 58766 h 60853"/>
                    <a:gd name="connsiteX4" fmla="*/ 101286 w 170819"/>
                    <a:gd name="connsiteY4" fmla="*/ 52099 h 60853"/>
                    <a:gd name="connsiteX5" fmla="*/ 103191 w 170819"/>
                    <a:gd name="connsiteY5" fmla="*/ 34954 h 60853"/>
                    <a:gd name="connsiteX6" fmla="*/ 102239 w 170819"/>
                    <a:gd name="connsiteY6" fmla="*/ 28286 h 60853"/>
                    <a:gd name="connsiteX7" fmla="*/ 94619 w 170819"/>
                    <a:gd name="connsiteY7" fmla="*/ 30191 h 60853"/>
                    <a:gd name="connsiteX8" fmla="*/ 87951 w 170819"/>
                    <a:gd name="connsiteY8" fmla="*/ 44479 h 60853"/>
                    <a:gd name="connsiteX9" fmla="*/ 36516 w 170819"/>
                    <a:gd name="connsiteY9" fmla="*/ 18761 h 60853"/>
                    <a:gd name="connsiteX10" fmla="*/ 6989 w 170819"/>
                    <a:gd name="connsiteY10" fmla="*/ 13046 h 60853"/>
                    <a:gd name="connsiteX11" fmla="*/ 11751 w 170819"/>
                    <a:gd name="connsiteY11" fmla="*/ 12094 h 60853"/>
                    <a:gd name="connsiteX12" fmla="*/ 170819 w 170819"/>
                    <a:gd name="connsiteY12" fmla="*/ 2569 h 60853"/>
                    <a:gd name="connsiteX0" fmla="*/ 170819 w 170819"/>
                    <a:gd name="connsiteY0" fmla="*/ 985 h 59269"/>
                    <a:gd name="connsiteX1" fmla="*/ 114621 w 170819"/>
                    <a:gd name="connsiteY1" fmla="*/ 36227 h 59269"/>
                    <a:gd name="connsiteX2" fmla="*/ 111764 w 170819"/>
                    <a:gd name="connsiteY2" fmla="*/ 44800 h 59269"/>
                    <a:gd name="connsiteX3" fmla="*/ 111764 w 170819"/>
                    <a:gd name="connsiteY3" fmla="*/ 57182 h 59269"/>
                    <a:gd name="connsiteX4" fmla="*/ 101286 w 170819"/>
                    <a:gd name="connsiteY4" fmla="*/ 50515 h 59269"/>
                    <a:gd name="connsiteX5" fmla="*/ 103191 w 170819"/>
                    <a:gd name="connsiteY5" fmla="*/ 33370 h 59269"/>
                    <a:gd name="connsiteX6" fmla="*/ 102239 w 170819"/>
                    <a:gd name="connsiteY6" fmla="*/ 26702 h 59269"/>
                    <a:gd name="connsiteX7" fmla="*/ 94619 w 170819"/>
                    <a:gd name="connsiteY7" fmla="*/ 28607 h 59269"/>
                    <a:gd name="connsiteX8" fmla="*/ 87951 w 170819"/>
                    <a:gd name="connsiteY8" fmla="*/ 42895 h 59269"/>
                    <a:gd name="connsiteX9" fmla="*/ 36516 w 170819"/>
                    <a:gd name="connsiteY9" fmla="*/ 17177 h 59269"/>
                    <a:gd name="connsiteX10" fmla="*/ 6989 w 170819"/>
                    <a:gd name="connsiteY10" fmla="*/ 11462 h 59269"/>
                    <a:gd name="connsiteX11" fmla="*/ 11751 w 170819"/>
                    <a:gd name="connsiteY11" fmla="*/ 10510 h 59269"/>
                    <a:gd name="connsiteX12" fmla="*/ 14507 w 170819"/>
                    <a:gd name="connsiteY12" fmla="*/ 9845 h 59269"/>
                    <a:gd name="connsiteX13" fmla="*/ 170819 w 170819"/>
                    <a:gd name="connsiteY13" fmla="*/ 985 h 59269"/>
                    <a:gd name="connsiteX0" fmla="*/ 172080 w 172080"/>
                    <a:gd name="connsiteY0" fmla="*/ 916 h 59200"/>
                    <a:gd name="connsiteX1" fmla="*/ 115882 w 172080"/>
                    <a:gd name="connsiteY1" fmla="*/ 36158 h 59200"/>
                    <a:gd name="connsiteX2" fmla="*/ 113025 w 172080"/>
                    <a:gd name="connsiteY2" fmla="*/ 44731 h 59200"/>
                    <a:gd name="connsiteX3" fmla="*/ 113025 w 172080"/>
                    <a:gd name="connsiteY3" fmla="*/ 57113 h 59200"/>
                    <a:gd name="connsiteX4" fmla="*/ 102547 w 172080"/>
                    <a:gd name="connsiteY4" fmla="*/ 50446 h 59200"/>
                    <a:gd name="connsiteX5" fmla="*/ 104452 w 172080"/>
                    <a:gd name="connsiteY5" fmla="*/ 33301 h 59200"/>
                    <a:gd name="connsiteX6" fmla="*/ 103500 w 172080"/>
                    <a:gd name="connsiteY6" fmla="*/ 26633 h 59200"/>
                    <a:gd name="connsiteX7" fmla="*/ 95880 w 172080"/>
                    <a:gd name="connsiteY7" fmla="*/ 28538 h 59200"/>
                    <a:gd name="connsiteX8" fmla="*/ 89212 w 172080"/>
                    <a:gd name="connsiteY8" fmla="*/ 42826 h 59200"/>
                    <a:gd name="connsiteX9" fmla="*/ 37777 w 172080"/>
                    <a:gd name="connsiteY9" fmla="*/ 17108 h 59200"/>
                    <a:gd name="connsiteX10" fmla="*/ 8250 w 172080"/>
                    <a:gd name="connsiteY10" fmla="*/ 11393 h 59200"/>
                    <a:gd name="connsiteX11" fmla="*/ 13012 w 172080"/>
                    <a:gd name="connsiteY11" fmla="*/ 10441 h 59200"/>
                    <a:gd name="connsiteX12" fmla="*/ 172080 w 172080"/>
                    <a:gd name="connsiteY12" fmla="*/ 916 h 59200"/>
                    <a:gd name="connsiteX0" fmla="*/ 163830 w 163830"/>
                    <a:gd name="connsiteY0" fmla="*/ 861 h 59145"/>
                    <a:gd name="connsiteX1" fmla="*/ 107632 w 163830"/>
                    <a:gd name="connsiteY1" fmla="*/ 36103 h 59145"/>
                    <a:gd name="connsiteX2" fmla="*/ 104775 w 163830"/>
                    <a:gd name="connsiteY2" fmla="*/ 44676 h 59145"/>
                    <a:gd name="connsiteX3" fmla="*/ 104775 w 163830"/>
                    <a:gd name="connsiteY3" fmla="*/ 57058 h 59145"/>
                    <a:gd name="connsiteX4" fmla="*/ 94297 w 163830"/>
                    <a:gd name="connsiteY4" fmla="*/ 50391 h 59145"/>
                    <a:gd name="connsiteX5" fmla="*/ 96202 w 163830"/>
                    <a:gd name="connsiteY5" fmla="*/ 33246 h 59145"/>
                    <a:gd name="connsiteX6" fmla="*/ 95250 w 163830"/>
                    <a:gd name="connsiteY6" fmla="*/ 26578 h 59145"/>
                    <a:gd name="connsiteX7" fmla="*/ 87630 w 163830"/>
                    <a:gd name="connsiteY7" fmla="*/ 28483 h 59145"/>
                    <a:gd name="connsiteX8" fmla="*/ 80962 w 163830"/>
                    <a:gd name="connsiteY8" fmla="*/ 42771 h 59145"/>
                    <a:gd name="connsiteX9" fmla="*/ 29527 w 163830"/>
                    <a:gd name="connsiteY9" fmla="*/ 17053 h 59145"/>
                    <a:gd name="connsiteX10" fmla="*/ 0 w 163830"/>
                    <a:gd name="connsiteY10" fmla="*/ 11338 h 59145"/>
                    <a:gd name="connsiteX11" fmla="*/ 163830 w 163830"/>
                    <a:gd name="connsiteY11" fmla="*/ 861 h 59145"/>
                    <a:gd name="connsiteX0" fmla="*/ 181594 w 181594"/>
                    <a:gd name="connsiteY0" fmla="*/ 1031 h 59315"/>
                    <a:gd name="connsiteX1" fmla="*/ 125396 w 181594"/>
                    <a:gd name="connsiteY1" fmla="*/ 36273 h 59315"/>
                    <a:gd name="connsiteX2" fmla="*/ 122539 w 181594"/>
                    <a:gd name="connsiteY2" fmla="*/ 44846 h 59315"/>
                    <a:gd name="connsiteX3" fmla="*/ 122539 w 181594"/>
                    <a:gd name="connsiteY3" fmla="*/ 57228 h 59315"/>
                    <a:gd name="connsiteX4" fmla="*/ 112061 w 181594"/>
                    <a:gd name="connsiteY4" fmla="*/ 50561 h 59315"/>
                    <a:gd name="connsiteX5" fmla="*/ 113966 w 181594"/>
                    <a:gd name="connsiteY5" fmla="*/ 33416 h 59315"/>
                    <a:gd name="connsiteX6" fmla="*/ 113014 w 181594"/>
                    <a:gd name="connsiteY6" fmla="*/ 26748 h 59315"/>
                    <a:gd name="connsiteX7" fmla="*/ 105394 w 181594"/>
                    <a:gd name="connsiteY7" fmla="*/ 28653 h 59315"/>
                    <a:gd name="connsiteX8" fmla="*/ 98726 w 181594"/>
                    <a:gd name="connsiteY8" fmla="*/ 42941 h 59315"/>
                    <a:gd name="connsiteX9" fmla="*/ 47291 w 181594"/>
                    <a:gd name="connsiteY9" fmla="*/ 17223 h 59315"/>
                    <a:gd name="connsiteX10" fmla="*/ 0 w 181594"/>
                    <a:gd name="connsiteY10" fmla="*/ 9010 h 59315"/>
                    <a:gd name="connsiteX11" fmla="*/ 181594 w 181594"/>
                    <a:gd name="connsiteY11" fmla="*/ 1031 h 59315"/>
                    <a:gd name="connsiteX0" fmla="*/ 181594 w 181594"/>
                    <a:gd name="connsiteY0" fmla="*/ 3994 h 62278"/>
                    <a:gd name="connsiteX1" fmla="*/ 125396 w 181594"/>
                    <a:gd name="connsiteY1" fmla="*/ 39236 h 62278"/>
                    <a:gd name="connsiteX2" fmla="*/ 122539 w 181594"/>
                    <a:gd name="connsiteY2" fmla="*/ 47809 h 62278"/>
                    <a:gd name="connsiteX3" fmla="*/ 122539 w 181594"/>
                    <a:gd name="connsiteY3" fmla="*/ 60191 h 62278"/>
                    <a:gd name="connsiteX4" fmla="*/ 112061 w 181594"/>
                    <a:gd name="connsiteY4" fmla="*/ 53524 h 62278"/>
                    <a:gd name="connsiteX5" fmla="*/ 113966 w 181594"/>
                    <a:gd name="connsiteY5" fmla="*/ 36379 h 62278"/>
                    <a:gd name="connsiteX6" fmla="*/ 113014 w 181594"/>
                    <a:gd name="connsiteY6" fmla="*/ 29711 h 62278"/>
                    <a:gd name="connsiteX7" fmla="*/ 105394 w 181594"/>
                    <a:gd name="connsiteY7" fmla="*/ 31616 h 62278"/>
                    <a:gd name="connsiteX8" fmla="*/ 98726 w 181594"/>
                    <a:gd name="connsiteY8" fmla="*/ 45904 h 62278"/>
                    <a:gd name="connsiteX9" fmla="*/ 47291 w 181594"/>
                    <a:gd name="connsiteY9" fmla="*/ 20186 h 62278"/>
                    <a:gd name="connsiteX10" fmla="*/ 0 w 181594"/>
                    <a:gd name="connsiteY10" fmla="*/ 11973 h 62278"/>
                    <a:gd name="connsiteX11" fmla="*/ 181594 w 181594"/>
                    <a:gd name="connsiteY11" fmla="*/ 3994 h 62278"/>
                    <a:gd name="connsiteX0" fmla="*/ 181594 w 181594"/>
                    <a:gd name="connsiteY0" fmla="*/ 6985 h 65269"/>
                    <a:gd name="connsiteX1" fmla="*/ 125396 w 181594"/>
                    <a:gd name="connsiteY1" fmla="*/ 42227 h 65269"/>
                    <a:gd name="connsiteX2" fmla="*/ 122539 w 181594"/>
                    <a:gd name="connsiteY2" fmla="*/ 50800 h 65269"/>
                    <a:gd name="connsiteX3" fmla="*/ 122539 w 181594"/>
                    <a:gd name="connsiteY3" fmla="*/ 63182 h 65269"/>
                    <a:gd name="connsiteX4" fmla="*/ 112061 w 181594"/>
                    <a:gd name="connsiteY4" fmla="*/ 56515 h 65269"/>
                    <a:gd name="connsiteX5" fmla="*/ 113966 w 181594"/>
                    <a:gd name="connsiteY5" fmla="*/ 39370 h 65269"/>
                    <a:gd name="connsiteX6" fmla="*/ 113014 w 181594"/>
                    <a:gd name="connsiteY6" fmla="*/ 32702 h 65269"/>
                    <a:gd name="connsiteX7" fmla="*/ 105394 w 181594"/>
                    <a:gd name="connsiteY7" fmla="*/ 34607 h 65269"/>
                    <a:gd name="connsiteX8" fmla="*/ 98726 w 181594"/>
                    <a:gd name="connsiteY8" fmla="*/ 48895 h 65269"/>
                    <a:gd name="connsiteX9" fmla="*/ 47291 w 181594"/>
                    <a:gd name="connsiteY9" fmla="*/ 23177 h 65269"/>
                    <a:gd name="connsiteX10" fmla="*/ 0 w 181594"/>
                    <a:gd name="connsiteY10" fmla="*/ 14964 h 65269"/>
                    <a:gd name="connsiteX11" fmla="*/ 181594 w 181594"/>
                    <a:gd name="connsiteY11" fmla="*/ 6985 h 65269"/>
                    <a:gd name="connsiteX0" fmla="*/ 181594 w 181594"/>
                    <a:gd name="connsiteY0" fmla="*/ 6985 h 56923"/>
                    <a:gd name="connsiteX1" fmla="*/ 125396 w 181594"/>
                    <a:gd name="connsiteY1" fmla="*/ 42227 h 56923"/>
                    <a:gd name="connsiteX2" fmla="*/ 122539 w 181594"/>
                    <a:gd name="connsiteY2" fmla="*/ 50800 h 56923"/>
                    <a:gd name="connsiteX3" fmla="*/ 112061 w 181594"/>
                    <a:gd name="connsiteY3" fmla="*/ 56515 h 56923"/>
                    <a:gd name="connsiteX4" fmla="*/ 113966 w 181594"/>
                    <a:gd name="connsiteY4" fmla="*/ 39370 h 56923"/>
                    <a:gd name="connsiteX5" fmla="*/ 113014 w 181594"/>
                    <a:gd name="connsiteY5" fmla="*/ 32702 h 56923"/>
                    <a:gd name="connsiteX6" fmla="*/ 105394 w 181594"/>
                    <a:gd name="connsiteY6" fmla="*/ 34607 h 56923"/>
                    <a:gd name="connsiteX7" fmla="*/ 98726 w 181594"/>
                    <a:gd name="connsiteY7" fmla="*/ 48895 h 56923"/>
                    <a:gd name="connsiteX8" fmla="*/ 47291 w 181594"/>
                    <a:gd name="connsiteY8" fmla="*/ 23177 h 56923"/>
                    <a:gd name="connsiteX9" fmla="*/ 0 w 181594"/>
                    <a:gd name="connsiteY9" fmla="*/ 14964 h 56923"/>
                    <a:gd name="connsiteX10" fmla="*/ 181594 w 181594"/>
                    <a:gd name="connsiteY10" fmla="*/ 6985 h 56923"/>
                    <a:gd name="connsiteX0" fmla="*/ 181594 w 181594"/>
                    <a:gd name="connsiteY0" fmla="*/ 6985 h 56539"/>
                    <a:gd name="connsiteX1" fmla="*/ 125396 w 181594"/>
                    <a:gd name="connsiteY1" fmla="*/ 42227 h 56539"/>
                    <a:gd name="connsiteX2" fmla="*/ 112061 w 181594"/>
                    <a:gd name="connsiteY2" fmla="*/ 56515 h 56539"/>
                    <a:gd name="connsiteX3" fmla="*/ 113966 w 181594"/>
                    <a:gd name="connsiteY3" fmla="*/ 39370 h 56539"/>
                    <a:gd name="connsiteX4" fmla="*/ 113014 w 181594"/>
                    <a:gd name="connsiteY4" fmla="*/ 32702 h 56539"/>
                    <a:gd name="connsiteX5" fmla="*/ 105394 w 181594"/>
                    <a:gd name="connsiteY5" fmla="*/ 34607 h 56539"/>
                    <a:gd name="connsiteX6" fmla="*/ 98726 w 181594"/>
                    <a:gd name="connsiteY6" fmla="*/ 48895 h 56539"/>
                    <a:gd name="connsiteX7" fmla="*/ 47291 w 181594"/>
                    <a:gd name="connsiteY7" fmla="*/ 23177 h 56539"/>
                    <a:gd name="connsiteX8" fmla="*/ 0 w 181594"/>
                    <a:gd name="connsiteY8" fmla="*/ 14964 h 56539"/>
                    <a:gd name="connsiteX9" fmla="*/ 181594 w 181594"/>
                    <a:gd name="connsiteY9" fmla="*/ 6985 h 56539"/>
                    <a:gd name="connsiteX0" fmla="*/ 181594 w 184502"/>
                    <a:gd name="connsiteY0" fmla="*/ 6985 h 57568"/>
                    <a:gd name="connsiteX1" fmla="*/ 112061 w 184502"/>
                    <a:gd name="connsiteY1" fmla="*/ 56515 h 57568"/>
                    <a:gd name="connsiteX2" fmla="*/ 113966 w 184502"/>
                    <a:gd name="connsiteY2" fmla="*/ 39370 h 57568"/>
                    <a:gd name="connsiteX3" fmla="*/ 113014 w 184502"/>
                    <a:gd name="connsiteY3" fmla="*/ 32702 h 57568"/>
                    <a:gd name="connsiteX4" fmla="*/ 105394 w 184502"/>
                    <a:gd name="connsiteY4" fmla="*/ 34607 h 57568"/>
                    <a:gd name="connsiteX5" fmla="*/ 98726 w 184502"/>
                    <a:gd name="connsiteY5" fmla="*/ 48895 h 57568"/>
                    <a:gd name="connsiteX6" fmla="*/ 47291 w 184502"/>
                    <a:gd name="connsiteY6" fmla="*/ 23177 h 57568"/>
                    <a:gd name="connsiteX7" fmla="*/ 0 w 184502"/>
                    <a:gd name="connsiteY7" fmla="*/ 14964 h 57568"/>
                    <a:gd name="connsiteX8" fmla="*/ 181594 w 184502"/>
                    <a:gd name="connsiteY8" fmla="*/ 6985 h 57568"/>
                    <a:gd name="connsiteX0" fmla="*/ 181594 w 184507"/>
                    <a:gd name="connsiteY0" fmla="*/ 6985 h 57017"/>
                    <a:gd name="connsiteX1" fmla="*/ 112061 w 184507"/>
                    <a:gd name="connsiteY1" fmla="*/ 56515 h 57017"/>
                    <a:gd name="connsiteX2" fmla="*/ 113014 w 184507"/>
                    <a:gd name="connsiteY2" fmla="*/ 32702 h 57017"/>
                    <a:gd name="connsiteX3" fmla="*/ 105394 w 184507"/>
                    <a:gd name="connsiteY3" fmla="*/ 34607 h 57017"/>
                    <a:gd name="connsiteX4" fmla="*/ 98726 w 184507"/>
                    <a:gd name="connsiteY4" fmla="*/ 48895 h 57017"/>
                    <a:gd name="connsiteX5" fmla="*/ 47291 w 184507"/>
                    <a:gd name="connsiteY5" fmla="*/ 23177 h 57017"/>
                    <a:gd name="connsiteX6" fmla="*/ 0 w 184507"/>
                    <a:gd name="connsiteY6" fmla="*/ 14964 h 57017"/>
                    <a:gd name="connsiteX7" fmla="*/ 181594 w 184507"/>
                    <a:gd name="connsiteY7" fmla="*/ 6985 h 57017"/>
                    <a:gd name="connsiteX0" fmla="*/ 181594 w 184547"/>
                    <a:gd name="connsiteY0" fmla="*/ 6985 h 57075"/>
                    <a:gd name="connsiteX1" fmla="*/ 112061 w 184547"/>
                    <a:gd name="connsiteY1" fmla="*/ 56515 h 57075"/>
                    <a:gd name="connsiteX2" fmla="*/ 105394 w 184547"/>
                    <a:gd name="connsiteY2" fmla="*/ 34607 h 57075"/>
                    <a:gd name="connsiteX3" fmla="*/ 98726 w 184547"/>
                    <a:gd name="connsiteY3" fmla="*/ 48895 h 57075"/>
                    <a:gd name="connsiteX4" fmla="*/ 47291 w 184547"/>
                    <a:gd name="connsiteY4" fmla="*/ 23177 h 57075"/>
                    <a:gd name="connsiteX5" fmla="*/ 0 w 184547"/>
                    <a:gd name="connsiteY5" fmla="*/ 14964 h 57075"/>
                    <a:gd name="connsiteX6" fmla="*/ 181594 w 184547"/>
                    <a:gd name="connsiteY6" fmla="*/ 6985 h 57075"/>
                    <a:gd name="connsiteX0" fmla="*/ 181594 w 184583"/>
                    <a:gd name="connsiteY0" fmla="*/ 6985 h 59054"/>
                    <a:gd name="connsiteX1" fmla="*/ 112061 w 184583"/>
                    <a:gd name="connsiteY1" fmla="*/ 56515 h 59054"/>
                    <a:gd name="connsiteX2" fmla="*/ 98726 w 184583"/>
                    <a:gd name="connsiteY2" fmla="*/ 48895 h 59054"/>
                    <a:gd name="connsiteX3" fmla="*/ 47291 w 184583"/>
                    <a:gd name="connsiteY3" fmla="*/ 23177 h 59054"/>
                    <a:gd name="connsiteX4" fmla="*/ 0 w 184583"/>
                    <a:gd name="connsiteY4" fmla="*/ 14964 h 59054"/>
                    <a:gd name="connsiteX5" fmla="*/ 181594 w 184583"/>
                    <a:gd name="connsiteY5" fmla="*/ 6985 h 59054"/>
                    <a:gd name="connsiteX0" fmla="*/ 181594 w 184888"/>
                    <a:gd name="connsiteY0" fmla="*/ 6985 h 56691"/>
                    <a:gd name="connsiteX1" fmla="*/ 112061 w 184888"/>
                    <a:gd name="connsiteY1" fmla="*/ 56515 h 56691"/>
                    <a:gd name="connsiteX2" fmla="*/ 47291 w 184888"/>
                    <a:gd name="connsiteY2" fmla="*/ 23177 h 56691"/>
                    <a:gd name="connsiteX3" fmla="*/ 0 w 184888"/>
                    <a:gd name="connsiteY3" fmla="*/ 14964 h 56691"/>
                    <a:gd name="connsiteX4" fmla="*/ 181594 w 184888"/>
                    <a:gd name="connsiteY4" fmla="*/ 6985 h 56691"/>
                    <a:gd name="connsiteX0" fmla="*/ 181594 w 184888"/>
                    <a:gd name="connsiteY0" fmla="*/ 6985 h 56515"/>
                    <a:gd name="connsiteX1" fmla="*/ 112061 w 184888"/>
                    <a:gd name="connsiteY1" fmla="*/ 56515 h 56515"/>
                    <a:gd name="connsiteX2" fmla="*/ 47291 w 184888"/>
                    <a:gd name="connsiteY2" fmla="*/ 23177 h 56515"/>
                    <a:gd name="connsiteX3" fmla="*/ 0 w 184888"/>
                    <a:gd name="connsiteY3" fmla="*/ 14964 h 56515"/>
                    <a:gd name="connsiteX4" fmla="*/ 181594 w 184888"/>
                    <a:gd name="connsiteY4" fmla="*/ 6985 h 56515"/>
                    <a:gd name="connsiteX0" fmla="*/ 181594 w 184729"/>
                    <a:gd name="connsiteY0" fmla="*/ 6985 h 56515"/>
                    <a:gd name="connsiteX1" fmla="*/ 112061 w 184729"/>
                    <a:gd name="connsiteY1" fmla="*/ 56515 h 56515"/>
                    <a:gd name="connsiteX2" fmla="*/ 47291 w 184729"/>
                    <a:gd name="connsiteY2" fmla="*/ 23177 h 56515"/>
                    <a:gd name="connsiteX3" fmla="*/ 0 w 184729"/>
                    <a:gd name="connsiteY3" fmla="*/ 14964 h 56515"/>
                    <a:gd name="connsiteX4" fmla="*/ 181594 w 184729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2583 w 182583"/>
                    <a:gd name="connsiteY0" fmla="*/ 6985 h 56552"/>
                    <a:gd name="connsiteX1" fmla="*/ 113050 w 182583"/>
                    <a:gd name="connsiteY1" fmla="*/ 56515 h 56552"/>
                    <a:gd name="connsiteX2" fmla="*/ 989 w 182583"/>
                    <a:gd name="connsiteY2" fmla="*/ 14964 h 56552"/>
                    <a:gd name="connsiteX3" fmla="*/ 182583 w 182583"/>
                    <a:gd name="connsiteY3" fmla="*/ 6985 h 56552"/>
                    <a:gd name="connsiteX0" fmla="*/ 181594 w 181594"/>
                    <a:gd name="connsiteY0" fmla="*/ 6985 h 56567"/>
                    <a:gd name="connsiteX1" fmla="*/ 112061 w 181594"/>
                    <a:gd name="connsiteY1" fmla="*/ 56515 h 56567"/>
                    <a:gd name="connsiteX2" fmla="*/ 0 w 181594"/>
                    <a:gd name="connsiteY2" fmla="*/ 14964 h 56567"/>
                    <a:gd name="connsiteX3" fmla="*/ 181594 w 181594"/>
                    <a:gd name="connsiteY3" fmla="*/ 6985 h 56567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0 w 181594"/>
                    <a:gd name="connsiteY2" fmla="*/ 14964 h 56515"/>
                    <a:gd name="connsiteX3" fmla="*/ 181594 w 181594"/>
                    <a:gd name="connsiteY3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0 w 181594"/>
                    <a:gd name="connsiteY2" fmla="*/ 14964 h 56515"/>
                    <a:gd name="connsiteX3" fmla="*/ 181594 w 181594"/>
                    <a:gd name="connsiteY3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0 w 181594"/>
                    <a:gd name="connsiteY2" fmla="*/ 14964 h 56515"/>
                    <a:gd name="connsiteX3" fmla="*/ 181594 w 181594"/>
                    <a:gd name="connsiteY3" fmla="*/ 6985 h 56515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594" h="55950">
                      <a:moveTo>
                        <a:pt x="181594" y="6985"/>
                      </a:moveTo>
                      <a:cubicBezTo>
                        <a:pt x="156883" y="16556"/>
                        <a:pt x="133076" y="23978"/>
                        <a:pt x="107757" y="55950"/>
                      </a:cubicBezTo>
                      <a:cubicBezTo>
                        <a:pt x="73296" y="29467"/>
                        <a:pt x="91018" y="33884"/>
                        <a:pt x="0" y="14964"/>
                      </a:cubicBezTo>
                      <a:cubicBezTo>
                        <a:pt x="35752" y="-2089"/>
                        <a:pt x="133617" y="-4308"/>
                        <a:pt x="181594" y="698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xmlns="" id="{9FE218EC-EB68-460F-9C6D-D9B80393AA2D}"/>
                    </a:ext>
                  </a:extLst>
                </p:cNvPr>
                <p:cNvSpPr/>
                <p:nvPr/>
              </p:nvSpPr>
              <p:spPr>
                <a:xfrm>
                  <a:off x="1327299" y="3593233"/>
                  <a:ext cx="19050" cy="19050"/>
                </a:xfrm>
                <a:custGeom>
                  <a:avLst/>
                  <a:gdLst>
                    <a:gd name="connsiteX0" fmla="*/ 10255 w 19050"/>
                    <a:gd name="connsiteY0" fmla="*/ 7144 h 19050"/>
                    <a:gd name="connsiteX1" fmla="*/ 11207 w 19050"/>
                    <a:gd name="connsiteY1" fmla="*/ 10954 h 19050"/>
                    <a:gd name="connsiteX2" fmla="*/ 16922 w 19050"/>
                    <a:gd name="connsiteY2" fmla="*/ 11906 h 19050"/>
                    <a:gd name="connsiteX3" fmla="*/ 11207 w 19050"/>
                    <a:gd name="connsiteY3" fmla="*/ 11906 h 19050"/>
                    <a:gd name="connsiteX4" fmla="*/ 7397 w 19050"/>
                    <a:gd name="connsiteY4" fmla="*/ 10954 h 19050"/>
                    <a:gd name="connsiteX5" fmla="*/ 10255 w 19050"/>
                    <a:gd name="connsiteY5" fmla="*/ 7144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50" h="19050">
                      <a:moveTo>
                        <a:pt x="10255" y="7144"/>
                      </a:moveTo>
                      <a:cubicBezTo>
                        <a:pt x="10255" y="8096"/>
                        <a:pt x="7397" y="10001"/>
                        <a:pt x="11207" y="10954"/>
                      </a:cubicBezTo>
                      <a:cubicBezTo>
                        <a:pt x="13112" y="10954"/>
                        <a:pt x="15017" y="11906"/>
                        <a:pt x="16922" y="11906"/>
                      </a:cubicBezTo>
                      <a:cubicBezTo>
                        <a:pt x="15017" y="11906"/>
                        <a:pt x="13112" y="11906"/>
                        <a:pt x="11207" y="11906"/>
                      </a:cubicBezTo>
                      <a:cubicBezTo>
                        <a:pt x="10255" y="11906"/>
                        <a:pt x="7397" y="12859"/>
                        <a:pt x="7397" y="10954"/>
                      </a:cubicBezTo>
                      <a:cubicBezTo>
                        <a:pt x="6445" y="8096"/>
                        <a:pt x="8350" y="7144"/>
                        <a:pt x="10255" y="7144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xmlns="" id="{70006A0F-BA22-4DBE-B16D-9982801ACDD1}"/>
                    </a:ext>
                  </a:extLst>
                </p:cNvPr>
                <p:cNvSpPr/>
                <p:nvPr/>
              </p:nvSpPr>
              <p:spPr>
                <a:xfrm>
                  <a:off x="2169563" y="3565610"/>
                  <a:ext cx="9525" cy="19050"/>
                </a:xfrm>
                <a:custGeom>
                  <a:avLst/>
                  <a:gdLst>
                    <a:gd name="connsiteX0" fmla="*/ 10954 w 9525"/>
                    <a:gd name="connsiteY0" fmla="*/ 12859 h 19050"/>
                    <a:gd name="connsiteX1" fmla="*/ 7144 w 9525"/>
                    <a:gd name="connsiteY1" fmla="*/ 7144 h 19050"/>
                    <a:gd name="connsiteX2" fmla="*/ 10954 w 9525"/>
                    <a:gd name="connsiteY2" fmla="*/ 12859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19050">
                      <a:moveTo>
                        <a:pt x="10954" y="12859"/>
                      </a:moveTo>
                      <a:cubicBezTo>
                        <a:pt x="10001" y="10954"/>
                        <a:pt x="8096" y="9049"/>
                        <a:pt x="7144" y="7144"/>
                      </a:cubicBezTo>
                      <a:cubicBezTo>
                        <a:pt x="10001" y="8096"/>
                        <a:pt x="10954" y="10001"/>
                        <a:pt x="10954" y="12859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xmlns="" id="{87F03E4C-FC68-440A-A57A-E0E2C0EC672D}"/>
                    </a:ext>
                  </a:extLst>
                </p:cNvPr>
                <p:cNvSpPr/>
                <p:nvPr/>
              </p:nvSpPr>
              <p:spPr>
                <a:xfrm>
                  <a:off x="1329458" y="3591328"/>
                  <a:ext cx="9525" cy="9525"/>
                </a:xfrm>
                <a:custGeom>
                  <a:avLst/>
                  <a:gdLst>
                    <a:gd name="connsiteX0" fmla="*/ 9049 w 9525"/>
                    <a:gd name="connsiteY0" fmla="*/ 7144 h 9525"/>
                    <a:gd name="connsiteX1" fmla="*/ 7144 w 9525"/>
                    <a:gd name="connsiteY1" fmla="*/ 9049 h 9525"/>
                    <a:gd name="connsiteX2" fmla="*/ 9049 w 9525"/>
                    <a:gd name="connsiteY2" fmla="*/ 714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9049" y="7144"/>
                      </a:moveTo>
                      <a:cubicBezTo>
                        <a:pt x="9049" y="8096"/>
                        <a:pt x="8096" y="9049"/>
                        <a:pt x="7144" y="9049"/>
                      </a:cubicBezTo>
                      <a:cubicBezTo>
                        <a:pt x="8096" y="8096"/>
                        <a:pt x="8096" y="7144"/>
                        <a:pt x="9049" y="7144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xmlns="" id="{38B11BB0-AC54-42AF-86F3-14F6ABD6DDC7}"/>
                    </a:ext>
                  </a:extLst>
                </p:cNvPr>
                <p:cNvSpPr/>
                <p:nvPr/>
              </p:nvSpPr>
              <p:spPr>
                <a:xfrm>
                  <a:off x="1331363" y="3589423"/>
                  <a:ext cx="9525" cy="9525"/>
                </a:xfrm>
                <a:custGeom>
                  <a:avLst/>
                  <a:gdLst>
                    <a:gd name="connsiteX0" fmla="*/ 8096 w 9525"/>
                    <a:gd name="connsiteY0" fmla="*/ 7144 h 9525"/>
                    <a:gd name="connsiteX1" fmla="*/ 7144 w 9525"/>
                    <a:gd name="connsiteY1" fmla="*/ 9049 h 9525"/>
                    <a:gd name="connsiteX2" fmla="*/ 8096 w 9525"/>
                    <a:gd name="connsiteY2" fmla="*/ 714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8096" y="7144"/>
                      </a:moveTo>
                      <a:cubicBezTo>
                        <a:pt x="8096" y="8096"/>
                        <a:pt x="8096" y="9049"/>
                        <a:pt x="7144" y="9049"/>
                      </a:cubicBezTo>
                      <a:cubicBezTo>
                        <a:pt x="7144" y="8096"/>
                        <a:pt x="8096" y="8096"/>
                        <a:pt x="8096" y="7144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xmlns="" id="{41ED51B2-8EAF-4378-9571-D71871EC85E9}"/>
                    </a:ext>
                  </a:extLst>
                </p:cNvPr>
                <p:cNvSpPr/>
                <p:nvPr/>
              </p:nvSpPr>
              <p:spPr>
                <a:xfrm>
                  <a:off x="2167658" y="3563705"/>
                  <a:ext cx="9525" cy="9525"/>
                </a:xfrm>
                <a:custGeom>
                  <a:avLst/>
                  <a:gdLst>
                    <a:gd name="connsiteX0" fmla="*/ 8096 w 9525"/>
                    <a:gd name="connsiteY0" fmla="*/ 8096 h 9525"/>
                    <a:gd name="connsiteX1" fmla="*/ 7144 w 9525"/>
                    <a:gd name="connsiteY1" fmla="*/ 7144 h 9525"/>
                    <a:gd name="connsiteX2" fmla="*/ 8096 w 9525"/>
                    <a:gd name="connsiteY2" fmla="*/ 809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8096" y="8096"/>
                      </a:moveTo>
                      <a:cubicBezTo>
                        <a:pt x="8096" y="8096"/>
                        <a:pt x="7144" y="7144"/>
                        <a:pt x="7144" y="7144"/>
                      </a:cubicBezTo>
                      <a:cubicBezTo>
                        <a:pt x="8096" y="7144"/>
                        <a:pt x="8096" y="7144"/>
                        <a:pt x="8096" y="8096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xmlns="" id="{9DEA65C2-4388-40B8-B6B1-3AB3D223BA5D}"/>
                    </a:ext>
                  </a:extLst>
                </p:cNvPr>
                <p:cNvSpPr/>
                <p:nvPr/>
              </p:nvSpPr>
              <p:spPr>
                <a:xfrm>
                  <a:off x="2168610" y="3563705"/>
                  <a:ext cx="9525" cy="9525"/>
                </a:xfrm>
                <a:custGeom>
                  <a:avLst/>
                  <a:gdLst>
                    <a:gd name="connsiteX0" fmla="*/ 8096 w 9525"/>
                    <a:gd name="connsiteY0" fmla="*/ 9049 h 9525"/>
                    <a:gd name="connsiteX1" fmla="*/ 7144 w 9525"/>
                    <a:gd name="connsiteY1" fmla="*/ 7144 h 9525"/>
                    <a:gd name="connsiteX2" fmla="*/ 8096 w 9525"/>
                    <a:gd name="connsiteY2" fmla="*/ 9049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8096" y="9049"/>
                      </a:moveTo>
                      <a:cubicBezTo>
                        <a:pt x="7144" y="9049"/>
                        <a:pt x="7144" y="8096"/>
                        <a:pt x="7144" y="7144"/>
                      </a:cubicBezTo>
                      <a:cubicBezTo>
                        <a:pt x="8096" y="8096"/>
                        <a:pt x="8096" y="9049"/>
                        <a:pt x="8096" y="9049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xmlns="" id="{D4FC0055-92C0-45E7-A999-8676209E120B}"/>
                    </a:ext>
                  </a:extLst>
                </p:cNvPr>
                <p:cNvSpPr/>
                <p:nvPr/>
              </p:nvSpPr>
              <p:spPr>
                <a:xfrm>
                  <a:off x="1788563" y="3392255"/>
                  <a:ext cx="9525" cy="9525"/>
                </a:xfrm>
                <a:custGeom>
                  <a:avLst/>
                  <a:gdLst>
                    <a:gd name="connsiteX0" fmla="*/ 10954 w 9525"/>
                    <a:gd name="connsiteY0" fmla="*/ 10001 h 9525"/>
                    <a:gd name="connsiteX1" fmla="*/ 7144 w 9525"/>
                    <a:gd name="connsiteY1" fmla="*/ 7144 h 9525"/>
                    <a:gd name="connsiteX2" fmla="*/ 10954 w 9525"/>
                    <a:gd name="connsiteY2" fmla="*/ 1000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10954" y="10001"/>
                      </a:moveTo>
                      <a:cubicBezTo>
                        <a:pt x="9049" y="10001"/>
                        <a:pt x="7144" y="10001"/>
                        <a:pt x="7144" y="7144"/>
                      </a:cubicBezTo>
                      <a:cubicBezTo>
                        <a:pt x="8096" y="8096"/>
                        <a:pt x="10001" y="9049"/>
                        <a:pt x="10954" y="10001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xmlns="" id="{6543136F-BDBD-44EE-B954-74C5AFC67BE6}"/>
                    </a:ext>
                  </a:extLst>
                </p:cNvPr>
                <p:cNvSpPr/>
                <p:nvPr/>
              </p:nvSpPr>
              <p:spPr>
                <a:xfrm>
                  <a:off x="1581609" y="3368850"/>
                  <a:ext cx="371260" cy="334297"/>
                </a:xfrm>
                <a:custGeom>
                  <a:avLst/>
                  <a:gdLst>
                    <a:gd name="connsiteX0" fmla="*/ 365284 w 381000"/>
                    <a:gd name="connsiteY0" fmla="*/ 314638 h 361950"/>
                    <a:gd name="connsiteX1" fmla="*/ 333851 w 381000"/>
                    <a:gd name="connsiteY1" fmla="*/ 226055 h 361950"/>
                    <a:gd name="connsiteX2" fmla="*/ 268129 w 381000"/>
                    <a:gd name="connsiteY2" fmla="*/ 106040 h 361950"/>
                    <a:gd name="connsiteX3" fmla="*/ 230029 w 381000"/>
                    <a:gd name="connsiteY3" fmla="*/ 66035 h 361950"/>
                    <a:gd name="connsiteX4" fmla="*/ 226219 w 381000"/>
                    <a:gd name="connsiteY4" fmla="*/ 63178 h 361950"/>
                    <a:gd name="connsiteX5" fmla="*/ 222409 w 381000"/>
                    <a:gd name="connsiteY5" fmla="*/ 60320 h 361950"/>
                    <a:gd name="connsiteX6" fmla="*/ 217646 w 381000"/>
                    <a:gd name="connsiteY6" fmla="*/ 56510 h 361950"/>
                    <a:gd name="connsiteX7" fmla="*/ 190024 w 381000"/>
                    <a:gd name="connsiteY7" fmla="*/ 38413 h 361950"/>
                    <a:gd name="connsiteX8" fmla="*/ 179546 w 381000"/>
                    <a:gd name="connsiteY8" fmla="*/ 31745 h 361950"/>
                    <a:gd name="connsiteX9" fmla="*/ 181451 w 381000"/>
                    <a:gd name="connsiteY9" fmla="*/ 14600 h 361950"/>
                    <a:gd name="connsiteX10" fmla="*/ 180499 w 381000"/>
                    <a:gd name="connsiteY10" fmla="*/ 7933 h 361950"/>
                    <a:gd name="connsiteX11" fmla="*/ 172879 w 381000"/>
                    <a:gd name="connsiteY11" fmla="*/ 9838 h 361950"/>
                    <a:gd name="connsiteX12" fmla="*/ 166211 w 381000"/>
                    <a:gd name="connsiteY12" fmla="*/ 24125 h 361950"/>
                    <a:gd name="connsiteX13" fmla="*/ 165259 w 381000"/>
                    <a:gd name="connsiteY13" fmla="*/ 38413 h 361950"/>
                    <a:gd name="connsiteX14" fmla="*/ 153829 w 381000"/>
                    <a:gd name="connsiteY14" fmla="*/ 47938 h 361950"/>
                    <a:gd name="connsiteX15" fmla="*/ 152876 w 381000"/>
                    <a:gd name="connsiteY15" fmla="*/ 48890 h 361950"/>
                    <a:gd name="connsiteX16" fmla="*/ 111919 w 381000"/>
                    <a:gd name="connsiteY16" fmla="*/ 106993 h 361950"/>
                    <a:gd name="connsiteX17" fmla="*/ 96679 w 381000"/>
                    <a:gd name="connsiteY17" fmla="*/ 134615 h 361950"/>
                    <a:gd name="connsiteX18" fmla="*/ 82391 w 381000"/>
                    <a:gd name="connsiteY18" fmla="*/ 163190 h 361950"/>
                    <a:gd name="connsiteX19" fmla="*/ 67151 w 381000"/>
                    <a:gd name="connsiteY19" fmla="*/ 192718 h 361950"/>
                    <a:gd name="connsiteX20" fmla="*/ 46196 w 381000"/>
                    <a:gd name="connsiteY20" fmla="*/ 238438 h 361950"/>
                    <a:gd name="connsiteX21" fmla="*/ 19526 w 381000"/>
                    <a:gd name="connsiteY21" fmla="*/ 304160 h 361950"/>
                    <a:gd name="connsiteX22" fmla="*/ 10954 w 381000"/>
                    <a:gd name="connsiteY22" fmla="*/ 330830 h 361950"/>
                    <a:gd name="connsiteX23" fmla="*/ 7144 w 381000"/>
                    <a:gd name="connsiteY23" fmla="*/ 362263 h 361950"/>
                    <a:gd name="connsiteX24" fmla="*/ 12859 w 381000"/>
                    <a:gd name="connsiteY24" fmla="*/ 360358 h 361950"/>
                    <a:gd name="connsiteX25" fmla="*/ 42386 w 381000"/>
                    <a:gd name="connsiteY25" fmla="*/ 354643 h 361950"/>
                    <a:gd name="connsiteX26" fmla="*/ 81439 w 381000"/>
                    <a:gd name="connsiteY26" fmla="*/ 348928 h 361950"/>
                    <a:gd name="connsiteX27" fmla="*/ 112871 w 381000"/>
                    <a:gd name="connsiteY27" fmla="*/ 345118 h 361950"/>
                    <a:gd name="connsiteX28" fmla="*/ 154781 w 381000"/>
                    <a:gd name="connsiteY28" fmla="*/ 342260 h 361950"/>
                    <a:gd name="connsiteX29" fmla="*/ 203359 w 381000"/>
                    <a:gd name="connsiteY29" fmla="*/ 340355 h 361950"/>
                    <a:gd name="connsiteX30" fmla="*/ 295751 w 381000"/>
                    <a:gd name="connsiteY30" fmla="*/ 343213 h 361950"/>
                    <a:gd name="connsiteX31" fmla="*/ 360521 w 381000"/>
                    <a:gd name="connsiteY31" fmla="*/ 348928 h 361950"/>
                    <a:gd name="connsiteX32" fmla="*/ 379571 w 381000"/>
                    <a:gd name="connsiteY32" fmla="*/ 351785 h 361950"/>
                    <a:gd name="connsiteX33" fmla="*/ 365284 w 381000"/>
                    <a:gd name="connsiteY33" fmla="*/ 314638 h 361950"/>
                    <a:gd name="connsiteX0" fmla="*/ 358140 w 372427"/>
                    <a:gd name="connsiteY0" fmla="*/ 307495 h 355760"/>
                    <a:gd name="connsiteX1" fmla="*/ 326707 w 372427"/>
                    <a:gd name="connsiteY1" fmla="*/ 218912 h 355760"/>
                    <a:gd name="connsiteX2" fmla="*/ 260985 w 372427"/>
                    <a:gd name="connsiteY2" fmla="*/ 98897 h 355760"/>
                    <a:gd name="connsiteX3" fmla="*/ 222885 w 372427"/>
                    <a:gd name="connsiteY3" fmla="*/ 58892 h 355760"/>
                    <a:gd name="connsiteX4" fmla="*/ 219075 w 372427"/>
                    <a:gd name="connsiteY4" fmla="*/ 56035 h 355760"/>
                    <a:gd name="connsiteX5" fmla="*/ 215265 w 372427"/>
                    <a:gd name="connsiteY5" fmla="*/ 53177 h 355760"/>
                    <a:gd name="connsiteX6" fmla="*/ 210502 w 372427"/>
                    <a:gd name="connsiteY6" fmla="*/ 49367 h 355760"/>
                    <a:gd name="connsiteX7" fmla="*/ 182880 w 372427"/>
                    <a:gd name="connsiteY7" fmla="*/ 31270 h 355760"/>
                    <a:gd name="connsiteX8" fmla="*/ 174307 w 372427"/>
                    <a:gd name="connsiteY8" fmla="*/ 7457 h 355760"/>
                    <a:gd name="connsiteX9" fmla="*/ 173355 w 372427"/>
                    <a:gd name="connsiteY9" fmla="*/ 790 h 355760"/>
                    <a:gd name="connsiteX10" fmla="*/ 165735 w 372427"/>
                    <a:gd name="connsiteY10" fmla="*/ 2695 h 355760"/>
                    <a:gd name="connsiteX11" fmla="*/ 159067 w 372427"/>
                    <a:gd name="connsiteY11" fmla="*/ 16982 h 355760"/>
                    <a:gd name="connsiteX12" fmla="*/ 158115 w 372427"/>
                    <a:gd name="connsiteY12" fmla="*/ 31270 h 355760"/>
                    <a:gd name="connsiteX13" fmla="*/ 146685 w 372427"/>
                    <a:gd name="connsiteY13" fmla="*/ 40795 h 355760"/>
                    <a:gd name="connsiteX14" fmla="*/ 145732 w 372427"/>
                    <a:gd name="connsiteY14" fmla="*/ 41747 h 355760"/>
                    <a:gd name="connsiteX15" fmla="*/ 104775 w 372427"/>
                    <a:gd name="connsiteY15" fmla="*/ 99850 h 355760"/>
                    <a:gd name="connsiteX16" fmla="*/ 89535 w 372427"/>
                    <a:gd name="connsiteY16" fmla="*/ 127472 h 355760"/>
                    <a:gd name="connsiteX17" fmla="*/ 75247 w 372427"/>
                    <a:gd name="connsiteY17" fmla="*/ 156047 h 355760"/>
                    <a:gd name="connsiteX18" fmla="*/ 60007 w 372427"/>
                    <a:gd name="connsiteY18" fmla="*/ 185575 h 355760"/>
                    <a:gd name="connsiteX19" fmla="*/ 39052 w 372427"/>
                    <a:gd name="connsiteY19" fmla="*/ 231295 h 355760"/>
                    <a:gd name="connsiteX20" fmla="*/ 12382 w 372427"/>
                    <a:gd name="connsiteY20" fmla="*/ 297017 h 355760"/>
                    <a:gd name="connsiteX21" fmla="*/ 3810 w 372427"/>
                    <a:gd name="connsiteY21" fmla="*/ 323687 h 355760"/>
                    <a:gd name="connsiteX22" fmla="*/ 0 w 372427"/>
                    <a:gd name="connsiteY22" fmla="*/ 355120 h 355760"/>
                    <a:gd name="connsiteX23" fmla="*/ 5715 w 372427"/>
                    <a:gd name="connsiteY23" fmla="*/ 353215 h 355760"/>
                    <a:gd name="connsiteX24" fmla="*/ 35242 w 372427"/>
                    <a:gd name="connsiteY24" fmla="*/ 347500 h 355760"/>
                    <a:gd name="connsiteX25" fmla="*/ 74295 w 372427"/>
                    <a:gd name="connsiteY25" fmla="*/ 341785 h 355760"/>
                    <a:gd name="connsiteX26" fmla="*/ 105727 w 372427"/>
                    <a:gd name="connsiteY26" fmla="*/ 337975 h 355760"/>
                    <a:gd name="connsiteX27" fmla="*/ 147637 w 372427"/>
                    <a:gd name="connsiteY27" fmla="*/ 335117 h 355760"/>
                    <a:gd name="connsiteX28" fmla="*/ 196215 w 372427"/>
                    <a:gd name="connsiteY28" fmla="*/ 333212 h 355760"/>
                    <a:gd name="connsiteX29" fmla="*/ 288607 w 372427"/>
                    <a:gd name="connsiteY29" fmla="*/ 336070 h 355760"/>
                    <a:gd name="connsiteX30" fmla="*/ 353377 w 372427"/>
                    <a:gd name="connsiteY30" fmla="*/ 341785 h 355760"/>
                    <a:gd name="connsiteX31" fmla="*/ 372427 w 372427"/>
                    <a:gd name="connsiteY31" fmla="*/ 344642 h 355760"/>
                    <a:gd name="connsiteX32" fmla="*/ 358140 w 372427"/>
                    <a:gd name="connsiteY32" fmla="*/ 307495 h 355760"/>
                    <a:gd name="connsiteX0" fmla="*/ 358140 w 372427"/>
                    <a:gd name="connsiteY0" fmla="*/ 308377 h 356642"/>
                    <a:gd name="connsiteX1" fmla="*/ 326707 w 372427"/>
                    <a:gd name="connsiteY1" fmla="*/ 219794 h 356642"/>
                    <a:gd name="connsiteX2" fmla="*/ 260985 w 372427"/>
                    <a:gd name="connsiteY2" fmla="*/ 99779 h 356642"/>
                    <a:gd name="connsiteX3" fmla="*/ 222885 w 372427"/>
                    <a:gd name="connsiteY3" fmla="*/ 59774 h 356642"/>
                    <a:gd name="connsiteX4" fmla="*/ 219075 w 372427"/>
                    <a:gd name="connsiteY4" fmla="*/ 56917 h 356642"/>
                    <a:gd name="connsiteX5" fmla="*/ 215265 w 372427"/>
                    <a:gd name="connsiteY5" fmla="*/ 54059 h 356642"/>
                    <a:gd name="connsiteX6" fmla="*/ 210502 w 372427"/>
                    <a:gd name="connsiteY6" fmla="*/ 50249 h 356642"/>
                    <a:gd name="connsiteX7" fmla="*/ 182880 w 372427"/>
                    <a:gd name="connsiteY7" fmla="*/ 32152 h 356642"/>
                    <a:gd name="connsiteX8" fmla="*/ 174307 w 372427"/>
                    <a:gd name="connsiteY8" fmla="*/ 8339 h 356642"/>
                    <a:gd name="connsiteX9" fmla="*/ 173355 w 372427"/>
                    <a:gd name="connsiteY9" fmla="*/ 1672 h 356642"/>
                    <a:gd name="connsiteX10" fmla="*/ 165735 w 372427"/>
                    <a:gd name="connsiteY10" fmla="*/ 3577 h 356642"/>
                    <a:gd name="connsiteX11" fmla="*/ 158115 w 372427"/>
                    <a:gd name="connsiteY11" fmla="*/ 32152 h 356642"/>
                    <a:gd name="connsiteX12" fmla="*/ 146685 w 372427"/>
                    <a:gd name="connsiteY12" fmla="*/ 41677 h 356642"/>
                    <a:gd name="connsiteX13" fmla="*/ 145732 w 372427"/>
                    <a:gd name="connsiteY13" fmla="*/ 42629 h 356642"/>
                    <a:gd name="connsiteX14" fmla="*/ 104775 w 372427"/>
                    <a:gd name="connsiteY14" fmla="*/ 100732 h 356642"/>
                    <a:gd name="connsiteX15" fmla="*/ 89535 w 372427"/>
                    <a:gd name="connsiteY15" fmla="*/ 128354 h 356642"/>
                    <a:gd name="connsiteX16" fmla="*/ 75247 w 372427"/>
                    <a:gd name="connsiteY16" fmla="*/ 156929 h 356642"/>
                    <a:gd name="connsiteX17" fmla="*/ 60007 w 372427"/>
                    <a:gd name="connsiteY17" fmla="*/ 186457 h 356642"/>
                    <a:gd name="connsiteX18" fmla="*/ 39052 w 372427"/>
                    <a:gd name="connsiteY18" fmla="*/ 232177 h 356642"/>
                    <a:gd name="connsiteX19" fmla="*/ 12382 w 372427"/>
                    <a:gd name="connsiteY19" fmla="*/ 297899 h 356642"/>
                    <a:gd name="connsiteX20" fmla="*/ 3810 w 372427"/>
                    <a:gd name="connsiteY20" fmla="*/ 324569 h 356642"/>
                    <a:gd name="connsiteX21" fmla="*/ 0 w 372427"/>
                    <a:gd name="connsiteY21" fmla="*/ 356002 h 356642"/>
                    <a:gd name="connsiteX22" fmla="*/ 5715 w 372427"/>
                    <a:gd name="connsiteY22" fmla="*/ 354097 h 356642"/>
                    <a:gd name="connsiteX23" fmla="*/ 35242 w 372427"/>
                    <a:gd name="connsiteY23" fmla="*/ 348382 h 356642"/>
                    <a:gd name="connsiteX24" fmla="*/ 74295 w 372427"/>
                    <a:gd name="connsiteY24" fmla="*/ 342667 h 356642"/>
                    <a:gd name="connsiteX25" fmla="*/ 105727 w 372427"/>
                    <a:gd name="connsiteY25" fmla="*/ 338857 h 356642"/>
                    <a:gd name="connsiteX26" fmla="*/ 147637 w 372427"/>
                    <a:gd name="connsiteY26" fmla="*/ 335999 h 356642"/>
                    <a:gd name="connsiteX27" fmla="*/ 196215 w 372427"/>
                    <a:gd name="connsiteY27" fmla="*/ 334094 h 356642"/>
                    <a:gd name="connsiteX28" fmla="*/ 288607 w 372427"/>
                    <a:gd name="connsiteY28" fmla="*/ 336952 h 356642"/>
                    <a:gd name="connsiteX29" fmla="*/ 353377 w 372427"/>
                    <a:gd name="connsiteY29" fmla="*/ 342667 h 356642"/>
                    <a:gd name="connsiteX30" fmla="*/ 372427 w 372427"/>
                    <a:gd name="connsiteY30" fmla="*/ 345524 h 356642"/>
                    <a:gd name="connsiteX31" fmla="*/ 358140 w 372427"/>
                    <a:gd name="connsiteY31" fmla="*/ 308377 h 356642"/>
                    <a:gd name="connsiteX0" fmla="*/ 358140 w 372427"/>
                    <a:gd name="connsiteY0" fmla="*/ 309557 h 357822"/>
                    <a:gd name="connsiteX1" fmla="*/ 326707 w 372427"/>
                    <a:gd name="connsiteY1" fmla="*/ 220974 h 357822"/>
                    <a:gd name="connsiteX2" fmla="*/ 260985 w 372427"/>
                    <a:gd name="connsiteY2" fmla="*/ 100959 h 357822"/>
                    <a:gd name="connsiteX3" fmla="*/ 222885 w 372427"/>
                    <a:gd name="connsiteY3" fmla="*/ 60954 h 357822"/>
                    <a:gd name="connsiteX4" fmla="*/ 219075 w 372427"/>
                    <a:gd name="connsiteY4" fmla="*/ 58097 h 357822"/>
                    <a:gd name="connsiteX5" fmla="*/ 215265 w 372427"/>
                    <a:gd name="connsiteY5" fmla="*/ 55239 h 357822"/>
                    <a:gd name="connsiteX6" fmla="*/ 210502 w 372427"/>
                    <a:gd name="connsiteY6" fmla="*/ 51429 h 357822"/>
                    <a:gd name="connsiteX7" fmla="*/ 182880 w 372427"/>
                    <a:gd name="connsiteY7" fmla="*/ 33332 h 357822"/>
                    <a:gd name="connsiteX8" fmla="*/ 173355 w 372427"/>
                    <a:gd name="connsiteY8" fmla="*/ 2852 h 357822"/>
                    <a:gd name="connsiteX9" fmla="*/ 165735 w 372427"/>
                    <a:gd name="connsiteY9" fmla="*/ 4757 h 357822"/>
                    <a:gd name="connsiteX10" fmla="*/ 158115 w 372427"/>
                    <a:gd name="connsiteY10" fmla="*/ 33332 h 357822"/>
                    <a:gd name="connsiteX11" fmla="*/ 146685 w 372427"/>
                    <a:gd name="connsiteY11" fmla="*/ 42857 h 357822"/>
                    <a:gd name="connsiteX12" fmla="*/ 145732 w 372427"/>
                    <a:gd name="connsiteY12" fmla="*/ 43809 h 357822"/>
                    <a:gd name="connsiteX13" fmla="*/ 104775 w 372427"/>
                    <a:gd name="connsiteY13" fmla="*/ 101912 h 357822"/>
                    <a:gd name="connsiteX14" fmla="*/ 89535 w 372427"/>
                    <a:gd name="connsiteY14" fmla="*/ 129534 h 357822"/>
                    <a:gd name="connsiteX15" fmla="*/ 75247 w 372427"/>
                    <a:gd name="connsiteY15" fmla="*/ 158109 h 357822"/>
                    <a:gd name="connsiteX16" fmla="*/ 60007 w 372427"/>
                    <a:gd name="connsiteY16" fmla="*/ 187637 h 357822"/>
                    <a:gd name="connsiteX17" fmla="*/ 39052 w 372427"/>
                    <a:gd name="connsiteY17" fmla="*/ 233357 h 357822"/>
                    <a:gd name="connsiteX18" fmla="*/ 12382 w 372427"/>
                    <a:gd name="connsiteY18" fmla="*/ 299079 h 357822"/>
                    <a:gd name="connsiteX19" fmla="*/ 3810 w 372427"/>
                    <a:gd name="connsiteY19" fmla="*/ 325749 h 357822"/>
                    <a:gd name="connsiteX20" fmla="*/ 0 w 372427"/>
                    <a:gd name="connsiteY20" fmla="*/ 357182 h 357822"/>
                    <a:gd name="connsiteX21" fmla="*/ 5715 w 372427"/>
                    <a:gd name="connsiteY21" fmla="*/ 355277 h 357822"/>
                    <a:gd name="connsiteX22" fmla="*/ 35242 w 372427"/>
                    <a:gd name="connsiteY22" fmla="*/ 349562 h 357822"/>
                    <a:gd name="connsiteX23" fmla="*/ 74295 w 372427"/>
                    <a:gd name="connsiteY23" fmla="*/ 343847 h 357822"/>
                    <a:gd name="connsiteX24" fmla="*/ 105727 w 372427"/>
                    <a:gd name="connsiteY24" fmla="*/ 340037 h 357822"/>
                    <a:gd name="connsiteX25" fmla="*/ 147637 w 372427"/>
                    <a:gd name="connsiteY25" fmla="*/ 337179 h 357822"/>
                    <a:gd name="connsiteX26" fmla="*/ 196215 w 372427"/>
                    <a:gd name="connsiteY26" fmla="*/ 335274 h 357822"/>
                    <a:gd name="connsiteX27" fmla="*/ 288607 w 372427"/>
                    <a:gd name="connsiteY27" fmla="*/ 338132 h 357822"/>
                    <a:gd name="connsiteX28" fmla="*/ 353377 w 372427"/>
                    <a:gd name="connsiteY28" fmla="*/ 343847 h 357822"/>
                    <a:gd name="connsiteX29" fmla="*/ 372427 w 372427"/>
                    <a:gd name="connsiteY29" fmla="*/ 346704 h 357822"/>
                    <a:gd name="connsiteX30" fmla="*/ 358140 w 372427"/>
                    <a:gd name="connsiteY30" fmla="*/ 309557 h 357822"/>
                    <a:gd name="connsiteX0" fmla="*/ 358140 w 372427"/>
                    <a:gd name="connsiteY0" fmla="*/ 304800 h 353065"/>
                    <a:gd name="connsiteX1" fmla="*/ 326707 w 372427"/>
                    <a:gd name="connsiteY1" fmla="*/ 216217 h 353065"/>
                    <a:gd name="connsiteX2" fmla="*/ 260985 w 372427"/>
                    <a:gd name="connsiteY2" fmla="*/ 96202 h 353065"/>
                    <a:gd name="connsiteX3" fmla="*/ 222885 w 372427"/>
                    <a:gd name="connsiteY3" fmla="*/ 56197 h 353065"/>
                    <a:gd name="connsiteX4" fmla="*/ 219075 w 372427"/>
                    <a:gd name="connsiteY4" fmla="*/ 53340 h 353065"/>
                    <a:gd name="connsiteX5" fmla="*/ 215265 w 372427"/>
                    <a:gd name="connsiteY5" fmla="*/ 50482 h 353065"/>
                    <a:gd name="connsiteX6" fmla="*/ 210502 w 372427"/>
                    <a:gd name="connsiteY6" fmla="*/ 46672 h 353065"/>
                    <a:gd name="connsiteX7" fmla="*/ 182880 w 372427"/>
                    <a:gd name="connsiteY7" fmla="*/ 28575 h 353065"/>
                    <a:gd name="connsiteX8" fmla="*/ 165735 w 372427"/>
                    <a:gd name="connsiteY8" fmla="*/ 0 h 353065"/>
                    <a:gd name="connsiteX9" fmla="*/ 158115 w 372427"/>
                    <a:gd name="connsiteY9" fmla="*/ 28575 h 353065"/>
                    <a:gd name="connsiteX10" fmla="*/ 146685 w 372427"/>
                    <a:gd name="connsiteY10" fmla="*/ 38100 h 353065"/>
                    <a:gd name="connsiteX11" fmla="*/ 145732 w 372427"/>
                    <a:gd name="connsiteY11" fmla="*/ 39052 h 353065"/>
                    <a:gd name="connsiteX12" fmla="*/ 104775 w 372427"/>
                    <a:gd name="connsiteY12" fmla="*/ 97155 h 353065"/>
                    <a:gd name="connsiteX13" fmla="*/ 89535 w 372427"/>
                    <a:gd name="connsiteY13" fmla="*/ 124777 h 353065"/>
                    <a:gd name="connsiteX14" fmla="*/ 75247 w 372427"/>
                    <a:gd name="connsiteY14" fmla="*/ 153352 h 353065"/>
                    <a:gd name="connsiteX15" fmla="*/ 60007 w 372427"/>
                    <a:gd name="connsiteY15" fmla="*/ 182880 h 353065"/>
                    <a:gd name="connsiteX16" fmla="*/ 39052 w 372427"/>
                    <a:gd name="connsiteY16" fmla="*/ 228600 h 353065"/>
                    <a:gd name="connsiteX17" fmla="*/ 12382 w 372427"/>
                    <a:gd name="connsiteY17" fmla="*/ 294322 h 353065"/>
                    <a:gd name="connsiteX18" fmla="*/ 3810 w 372427"/>
                    <a:gd name="connsiteY18" fmla="*/ 320992 h 353065"/>
                    <a:gd name="connsiteX19" fmla="*/ 0 w 372427"/>
                    <a:gd name="connsiteY19" fmla="*/ 352425 h 353065"/>
                    <a:gd name="connsiteX20" fmla="*/ 5715 w 372427"/>
                    <a:gd name="connsiteY20" fmla="*/ 350520 h 353065"/>
                    <a:gd name="connsiteX21" fmla="*/ 35242 w 372427"/>
                    <a:gd name="connsiteY21" fmla="*/ 344805 h 353065"/>
                    <a:gd name="connsiteX22" fmla="*/ 74295 w 372427"/>
                    <a:gd name="connsiteY22" fmla="*/ 339090 h 353065"/>
                    <a:gd name="connsiteX23" fmla="*/ 105727 w 372427"/>
                    <a:gd name="connsiteY23" fmla="*/ 335280 h 353065"/>
                    <a:gd name="connsiteX24" fmla="*/ 147637 w 372427"/>
                    <a:gd name="connsiteY24" fmla="*/ 332422 h 353065"/>
                    <a:gd name="connsiteX25" fmla="*/ 196215 w 372427"/>
                    <a:gd name="connsiteY25" fmla="*/ 330517 h 353065"/>
                    <a:gd name="connsiteX26" fmla="*/ 288607 w 372427"/>
                    <a:gd name="connsiteY26" fmla="*/ 333375 h 353065"/>
                    <a:gd name="connsiteX27" fmla="*/ 353377 w 372427"/>
                    <a:gd name="connsiteY27" fmla="*/ 339090 h 353065"/>
                    <a:gd name="connsiteX28" fmla="*/ 372427 w 372427"/>
                    <a:gd name="connsiteY28" fmla="*/ 341947 h 353065"/>
                    <a:gd name="connsiteX29" fmla="*/ 358140 w 372427"/>
                    <a:gd name="connsiteY29" fmla="*/ 304800 h 353065"/>
                    <a:gd name="connsiteX0" fmla="*/ 358140 w 372427"/>
                    <a:gd name="connsiteY0" fmla="*/ 277991 h 326256"/>
                    <a:gd name="connsiteX1" fmla="*/ 326707 w 372427"/>
                    <a:gd name="connsiteY1" fmla="*/ 189408 h 326256"/>
                    <a:gd name="connsiteX2" fmla="*/ 260985 w 372427"/>
                    <a:gd name="connsiteY2" fmla="*/ 69393 h 326256"/>
                    <a:gd name="connsiteX3" fmla="*/ 222885 w 372427"/>
                    <a:gd name="connsiteY3" fmla="*/ 29388 h 326256"/>
                    <a:gd name="connsiteX4" fmla="*/ 219075 w 372427"/>
                    <a:gd name="connsiteY4" fmla="*/ 26531 h 326256"/>
                    <a:gd name="connsiteX5" fmla="*/ 215265 w 372427"/>
                    <a:gd name="connsiteY5" fmla="*/ 23673 h 326256"/>
                    <a:gd name="connsiteX6" fmla="*/ 210502 w 372427"/>
                    <a:gd name="connsiteY6" fmla="*/ 19863 h 326256"/>
                    <a:gd name="connsiteX7" fmla="*/ 182880 w 372427"/>
                    <a:gd name="connsiteY7" fmla="*/ 1766 h 326256"/>
                    <a:gd name="connsiteX8" fmla="*/ 158115 w 372427"/>
                    <a:gd name="connsiteY8" fmla="*/ 1766 h 326256"/>
                    <a:gd name="connsiteX9" fmla="*/ 146685 w 372427"/>
                    <a:gd name="connsiteY9" fmla="*/ 11291 h 326256"/>
                    <a:gd name="connsiteX10" fmla="*/ 145732 w 372427"/>
                    <a:gd name="connsiteY10" fmla="*/ 12243 h 326256"/>
                    <a:gd name="connsiteX11" fmla="*/ 104775 w 372427"/>
                    <a:gd name="connsiteY11" fmla="*/ 70346 h 326256"/>
                    <a:gd name="connsiteX12" fmla="*/ 89535 w 372427"/>
                    <a:gd name="connsiteY12" fmla="*/ 97968 h 326256"/>
                    <a:gd name="connsiteX13" fmla="*/ 75247 w 372427"/>
                    <a:gd name="connsiteY13" fmla="*/ 126543 h 326256"/>
                    <a:gd name="connsiteX14" fmla="*/ 60007 w 372427"/>
                    <a:gd name="connsiteY14" fmla="*/ 156071 h 326256"/>
                    <a:gd name="connsiteX15" fmla="*/ 39052 w 372427"/>
                    <a:gd name="connsiteY15" fmla="*/ 201791 h 326256"/>
                    <a:gd name="connsiteX16" fmla="*/ 12382 w 372427"/>
                    <a:gd name="connsiteY16" fmla="*/ 267513 h 326256"/>
                    <a:gd name="connsiteX17" fmla="*/ 3810 w 372427"/>
                    <a:gd name="connsiteY17" fmla="*/ 294183 h 326256"/>
                    <a:gd name="connsiteX18" fmla="*/ 0 w 372427"/>
                    <a:gd name="connsiteY18" fmla="*/ 325616 h 326256"/>
                    <a:gd name="connsiteX19" fmla="*/ 5715 w 372427"/>
                    <a:gd name="connsiteY19" fmla="*/ 323711 h 326256"/>
                    <a:gd name="connsiteX20" fmla="*/ 35242 w 372427"/>
                    <a:gd name="connsiteY20" fmla="*/ 317996 h 326256"/>
                    <a:gd name="connsiteX21" fmla="*/ 74295 w 372427"/>
                    <a:gd name="connsiteY21" fmla="*/ 312281 h 326256"/>
                    <a:gd name="connsiteX22" fmla="*/ 105727 w 372427"/>
                    <a:gd name="connsiteY22" fmla="*/ 308471 h 326256"/>
                    <a:gd name="connsiteX23" fmla="*/ 147637 w 372427"/>
                    <a:gd name="connsiteY23" fmla="*/ 305613 h 326256"/>
                    <a:gd name="connsiteX24" fmla="*/ 196215 w 372427"/>
                    <a:gd name="connsiteY24" fmla="*/ 303708 h 326256"/>
                    <a:gd name="connsiteX25" fmla="*/ 288607 w 372427"/>
                    <a:gd name="connsiteY25" fmla="*/ 306566 h 326256"/>
                    <a:gd name="connsiteX26" fmla="*/ 353377 w 372427"/>
                    <a:gd name="connsiteY26" fmla="*/ 312281 h 326256"/>
                    <a:gd name="connsiteX27" fmla="*/ 372427 w 372427"/>
                    <a:gd name="connsiteY27" fmla="*/ 315138 h 326256"/>
                    <a:gd name="connsiteX28" fmla="*/ 358140 w 372427"/>
                    <a:gd name="connsiteY28" fmla="*/ 277991 h 326256"/>
                    <a:gd name="connsiteX0" fmla="*/ 358140 w 372427"/>
                    <a:gd name="connsiteY0" fmla="*/ 283521 h 331786"/>
                    <a:gd name="connsiteX1" fmla="*/ 326707 w 372427"/>
                    <a:gd name="connsiteY1" fmla="*/ 194938 h 331786"/>
                    <a:gd name="connsiteX2" fmla="*/ 260985 w 372427"/>
                    <a:gd name="connsiteY2" fmla="*/ 74923 h 331786"/>
                    <a:gd name="connsiteX3" fmla="*/ 222885 w 372427"/>
                    <a:gd name="connsiteY3" fmla="*/ 34918 h 331786"/>
                    <a:gd name="connsiteX4" fmla="*/ 219075 w 372427"/>
                    <a:gd name="connsiteY4" fmla="*/ 32061 h 331786"/>
                    <a:gd name="connsiteX5" fmla="*/ 215265 w 372427"/>
                    <a:gd name="connsiteY5" fmla="*/ 29203 h 331786"/>
                    <a:gd name="connsiteX6" fmla="*/ 210502 w 372427"/>
                    <a:gd name="connsiteY6" fmla="*/ 25393 h 331786"/>
                    <a:gd name="connsiteX7" fmla="*/ 170770 w 372427"/>
                    <a:gd name="connsiteY7" fmla="*/ 749 h 331786"/>
                    <a:gd name="connsiteX8" fmla="*/ 158115 w 372427"/>
                    <a:gd name="connsiteY8" fmla="*/ 7296 h 331786"/>
                    <a:gd name="connsiteX9" fmla="*/ 146685 w 372427"/>
                    <a:gd name="connsiteY9" fmla="*/ 16821 h 331786"/>
                    <a:gd name="connsiteX10" fmla="*/ 145732 w 372427"/>
                    <a:gd name="connsiteY10" fmla="*/ 17773 h 331786"/>
                    <a:gd name="connsiteX11" fmla="*/ 104775 w 372427"/>
                    <a:gd name="connsiteY11" fmla="*/ 75876 h 331786"/>
                    <a:gd name="connsiteX12" fmla="*/ 89535 w 372427"/>
                    <a:gd name="connsiteY12" fmla="*/ 103498 h 331786"/>
                    <a:gd name="connsiteX13" fmla="*/ 75247 w 372427"/>
                    <a:gd name="connsiteY13" fmla="*/ 132073 h 331786"/>
                    <a:gd name="connsiteX14" fmla="*/ 60007 w 372427"/>
                    <a:gd name="connsiteY14" fmla="*/ 161601 h 331786"/>
                    <a:gd name="connsiteX15" fmla="*/ 39052 w 372427"/>
                    <a:gd name="connsiteY15" fmla="*/ 207321 h 331786"/>
                    <a:gd name="connsiteX16" fmla="*/ 12382 w 372427"/>
                    <a:gd name="connsiteY16" fmla="*/ 273043 h 331786"/>
                    <a:gd name="connsiteX17" fmla="*/ 3810 w 372427"/>
                    <a:gd name="connsiteY17" fmla="*/ 299713 h 331786"/>
                    <a:gd name="connsiteX18" fmla="*/ 0 w 372427"/>
                    <a:gd name="connsiteY18" fmla="*/ 331146 h 331786"/>
                    <a:gd name="connsiteX19" fmla="*/ 5715 w 372427"/>
                    <a:gd name="connsiteY19" fmla="*/ 329241 h 331786"/>
                    <a:gd name="connsiteX20" fmla="*/ 35242 w 372427"/>
                    <a:gd name="connsiteY20" fmla="*/ 323526 h 331786"/>
                    <a:gd name="connsiteX21" fmla="*/ 74295 w 372427"/>
                    <a:gd name="connsiteY21" fmla="*/ 317811 h 331786"/>
                    <a:gd name="connsiteX22" fmla="*/ 105727 w 372427"/>
                    <a:gd name="connsiteY22" fmla="*/ 314001 h 331786"/>
                    <a:gd name="connsiteX23" fmla="*/ 147637 w 372427"/>
                    <a:gd name="connsiteY23" fmla="*/ 311143 h 331786"/>
                    <a:gd name="connsiteX24" fmla="*/ 196215 w 372427"/>
                    <a:gd name="connsiteY24" fmla="*/ 309238 h 331786"/>
                    <a:gd name="connsiteX25" fmla="*/ 288607 w 372427"/>
                    <a:gd name="connsiteY25" fmla="*/ 312096 h 331786"/>
                    <a:gd name="connsiteX26" fmla="*/ 353377 w 372427"/>
                    <a:gd name="connsiteY26" fmla="*/ 317811 h 331786"/>
                    <a:gd name="connsiteX27" fmla="*/ 372427 w 372427"/>
                    <a:gd name="connsiteY27" fmla="*/ 320668 h 331786"/>
                    <a:gd name="connsiteX28" fmla="*/ 358140 w 372427"/>
                    <a:gd name="connsiteY28" fmla="*/ 283521 h 331786"/>
                    <a:gd name="connsiteX0" fmla="*/ 358140 w 372427"/>
                    <a:gd name="connsiteY0" fmla="*/ 282870 h 331135"/>
                    <a:gd name="connsiteX1" fmla="*/ 326707 w 372427"/>
                    <a:gd name="connsiteY1" fmla="*/ 194287 h 331135"/>
                    <a:gd name="connsiteX2" fmla="*/ 260985 w 372427"/>
                    <a:gd name="connsiteY2" fmla="*/ 74272 h 331135"/>
                    <a:gd name="connsiteX3" fmla="*/ 222885 w 372427"/>
                    <a:gd name="connsiteY3" fmla="*/ 34267 h 331135"/>
                    <a:gd name="connsiteX4" fmla="*/ 219075 w 372427"/>
                    <a:gd name="connsiteY4" fmla="*/ 31410 h 331135"/>
                    <a:gd name="connsiteX5" fmla="*/ 215265 w 372427"/>
                    <a:gd name="connsiteY5" fmla="*/ 28552 h 331135"/>
                    <a:gd name="connsiteX6" fmla="*/ 210502 w 372427"/>
                    <a:gd name="connsiteY6" fmla="*/ 24742 h 331135"/>
                    <a:gd name="connsiteX7" fmla="*/ 170770 w 372427"/>
                    <a:gd name="connsiteY7" fmla="*/ 98 h 331135"/>
                    <a:gd name="connsiteX8" fmla="*/ 146685 w 372427"/>
                    <a:gd name="connsiteY8" fmla="*/ 16170 h 331135"/>
                    <a:gd name="connsiteX9" fmla="*/ 145732 w 372427"/>
                    <a:gd name="connsiteY9" fmla="*/ 17122 h 331135"/>
                    <a:gd name="connsiteX10" fmla="*/ 104775 w 372427"/>
                    <a:gd name="connsiteY10" fmla="*/ 75225 h 331135"/>
                    <a:gd name="connsiteX11" fmla="*/ 89535 w 372427"/>
                    <a:gd name="connsiteY11" fmla="*/ 102847 h 331135"/>
                    <a:gd name="connsiteX12" fmla="*/ 75247 w 372427"/>
                    <a:gd name="connsiteY12" fmla="*/ 131422 h 331135"/>
                    <a:gd name="connsiteX13" fmla="*/ 60007 w 372427"/>
                    <a:gd name="connsiteY13" fmla="*/ 160950 h 331135"/>
                    <a:gd name="connsiteX14" fmla="*/ 39052 w 372427"/>
                    <a:gd name="connsiteY14" fmla="*/ 206670 h 331135"/>
                    <a:gd name="connsiteX15" fmla="*/ 12382 w 372427"/>
                    <a:gd name="connsiteY15" fmla="*/ 272392 h 331135"/>
                    <a:gd name="connsiteX16" fmla="*/ 3810 w 372427"/>
                    <a:gd name="connsiteY16" fmla="*/ 299062 h 331135"/>
                    <a:gd name="connsiteX17" fmla="*/ 0 w 372427"/>
                    <a:gd name="connsiteY17" fmla="*/ 330495 h 331135"/>
                    <a:gd name="connsiteX18" fmla="*/ 5715 w 372427"/>
                    <a:gd name="connsiteY18" fmla="*/ 328590 h 331135"/>
                    <a:gd name="connsiteX19" fmla="*/ 35242 w 372427"/>
                    <a:gd name="connsiteY19" fmla="*/ 322875 h 331135"/>
                    <a:gd name="connsiteX20" fmla="*/ 74295 w 372427"/>
                    <a:gd name="connsiteY20" fmla="*/ 317160 h 331135"/>
                    <a:gd name="connsiteX21" fmla="*/ 105727 w 372427"/>
                    <a:gd name="connsiteY21" fmla="*/ 313350 h 331135"/>
                    <a:gd name="connsiteX22" fmla="*/ 147637 w 372427"/>
                    <a:gd name="connsiteY22" fmla="*/ 310492 h 331135"/>
                    <a:gd name="connsiteX23" fmla="*/ 196215 w 372427"/>
                    <a:gd name="connsiteY23" fmla="*/ 308587 h 331135"/>
                    <a:gd name="connsiteX24" fmla="*/ 288607 w 372427"/>
                    <a:gd name="connsiteY24" fmla="*/ 311445 h 331135"/>
                    <a:gd name="connsiteX25" fmla="*/ 353377 w 372427"/>
                    <a:gd name="connsiteY25" fmla="*/ 317160 h 331135"/>
                    <a:gd name="connsiteX26" fmla="*/ 372427 w 372427"/>
                    <a:gd name="connsiteY26" fmla="*/ 320017 h 331135"/>
                    <a:gd name="connsiteX27" fmla="*/ 358140 w 372427"/>
                    <a:gd name="connsiteY27" fmla="*/ 282870 h 331135"/>
                    <a:gd name="connsiteX0" fmla="*/ 358140 w 372427"/>
                    <a:gd name="connsiteY0" fmla="*/ 283885 h 332150"/>
                    <a:gd name="connsiteX1" fmla="*/ 326707 w 372427"/>
                    <a:gd name="connsiteY1" fmla="*/ 195302 h 332150"/>
                    <a:gd name="connsiteX2" fmla="*/ 260985 w 372427"/>
                    <a:gd name="connsiteY2" fmla="*/ 75287 h 332150"/>
                    <a:gd name="connsiteX3" fmla="*/ 222885 w 372427"/>
                    <a:gd name="connsiteY3" fmla="*/ 35282 h 332150"/>
                    <a:gd name="connsiteX4" fmla="*/ 219075 w 372427"/>
                    <a:gd name="connsiteY4" fmla="*/ 32425 h 332150"/>
                    <a:gd name="connsiteX5" fmla="*/ 215265 w 372427"/>
                    <a:gd name="connsiteY5" fmla="*/ 29567 h 332150"/>
                    <a:gd name="connsiteX6" fmla="*/ 210502 w 372427"/>
                    <a:gd name="connsiteY6" fmla="*/ 25757 h 332150"/>
                    <a:gd name="connsiteX7" fmla="*/ 169913 w 372427"/>
                    <a:gd name="connsiteY7" fmla="*/ 92 h 332150"/>
                    <a:gd name="connsiteX8" fmla="*/ 146685 w 372427"/>
                    <a:gd name="connsiteY8" fmla="*/ 17185 h 332150"/>
                    <a:gd name="connsiteX9" fmla="*/ 145732 w 372427"/>
                    <a:gd name="connsiteY9" fmla="*/ 18137 h 332150"/>
                    <a:gd name="connsiteX10" fmla="*/ 104775 w 372427"/>
                    <a:gd name="connsiteY10" fmla="*/ 76240 h 332150"/>
                    <a:gd name="connsiteX11" fmla="*/ 89535 w 372427"/>
                    <a:gd name="connsiteY11" fmla="*/ 103862 h 332150"/>
                    <a:gd name="connsiteX12" fmla="*/ 75247 w 372427"/>
                    <a:gd name="connsiteY12" fmla="*/ 132437 h 332150"/>
                    <a:gd name="connsiteX13" fmla="*/ 60007 w 372427"/>
                    <a:gd name="connsiteY13" fmla="*/ 161965 h 332150"/>
                    <a:gd name="connsiteX14" fmla="*/ 39052 w 372427"/>
                    <a:gd name="connsiteY14" fmla="*/ 207685 h 332150"/>
                    <a:gd name="connsiteX15" fmla="*/ 12382 w 372427"/>
                    <a:gd name="connsiteY15" fmla="*/ 273407 h 332150"/>
                    <a:gd name="connsiteX16" fmla="*/ 3810 w 372427"/>
                    <a:gd name="connsiteY16" fmla="*/ 300077 h 332150"/>
                    <a:gd name="connsiteX17" fmla="*/ 0 w 372427"/>
                    <a:gd name="connsiteY17" fmla="*/ 331510 h 332150"/>
                    <a:gd name="connsiteX18" fmla="*/ 5715 w 372427"/>
                    <a:gd name="connsiteY18" fmla="*/ 329605 h 332150"/>
                    <a:gd name="connsiteX19" fmla="*/ 35242 w 372427"/>
                    <a:gd name="connsiteY19" fmla="*/ 323890 h 332150"/>
                    <a:gd name="connsiteX20" fmla="*/ 74295 w 372427"/>
                    <a:gd name="connsiteY20" fmla="*/ 318175 h 332150"/>
                    <a:gd name="connsiteX21" fmla="*/ 105727 w 372427"/>
                    <a:gd name="connsiteY21" fmla="*/ 314365 h 332150"/>
                    <a:gd name="connsiteX22" fmla="*/ 147637 w 372427"/>
                    <a:gd name="connsiteY22" fmla="*/ 311507 h 332150"/>
                    <a:gd name="connsiteX23" fmla="*/ 196215 w 372427"/>
                    <a:gd name="connsiteY23" fmla="*/ 309602 h 332150"/>
                    <a:gd name="connsiteX24" fmla="*/ 288607 w 372427"/>
                    <a:gd name="connsiteY24" fmla="*/ 312460 h 332150"/>
                    <a:gd name="connsiteX25" fmla="*/ 353377 w 372427"/>
                    <a:gd name="connsiteY25" fmla="*/ 318175 h 332150"/>
                    <a:gd name="connsiteX26" fmla="*/ 372427 w 372427"/>
                    <a:gd name="connsiteY26" fmla="*/ 321032 h 332150"/>
                    <a:gd name="connsiteX27" fmla="*/ 358140 w 372427"/>
                    <a:gd name="connsiteY27" fmla="*/ 283885 h 332150"/>
                    <a:gd name="connsiteX0" fmla="*/ 358140 w 372427"/>
                    <a:gd name="connsiteY0" fmla="*/ 283793 h 332058"/>
                    <a:gd name="connsiteX1" fmla="*/ 326707 w 372427"/>
                    <a:gd name="connsiteY1" fmla="*/ 195210 h 332058"/>
                    <a:gd name="connsiteX2" fmla="*/ 260985 w 372427"/>
                    <a:gd name="connsiteY2" fmla="*/ 75195 h 332058"/>
                    <a:gd name="connsiteX3" fmla="*/ 222885 w 372427"/>
                    <a:gd name="connsiteY3" fmla="*/ 35190 h 332058"/>
                    <a:gd name="connsiteX4" fmla="*/ 219075 w 372427"/>
                    <a:gd name="connsiteY4" fmla="*/ 32333 h 332058"/>
                    <a:gd name="connsiteX5" fmla="*/ 215265 w 372427"/>
                    <a:gd name="connsiteY5" fmla="*/ 29475 h 332058"/>
                    <a:gd name="connsiteX6" fmla="*/ 210502 w 372427"/>
                    <a:gd name="connsiteY6" fmla="*/ 25665 h 332058"/>
                    <a:gd name="connsiteX7" fmla="*/ 169913 w 372427"/>
                    <a:gd name="connsiteY7" fmla="*/ 0 h 332058"/>
                    <a:gd name="connsiteX8" fmla="*/ 146685 w 372427"/>
                    <a:gd name="connsiteY8" fmla="*/ 17093 h 332058"/>
                    <a:gd name="connsiteX9" fmla="*/ 145732 w 372427"/>
                    <a:gd name="connsiteY9" fmla="*/ 18045 h 332058"/>
                    <a:gd name="connsiteX10" fmla="*/ 104775 w 372427"/>
                    <a:gd name="connsiteY10" fmla="*/ 76148 h 332058"/>
                    <a:gd name="connsiteX11" fmla="*/ 89535 w 372427"/>
                    <a:gd name="connsiteY11" fmla="*/ 103770 h 332058"/>
                    <a:gd name="connsiteX12" fmla="*/ 75247 w 372427"/>
                    <a:gd name="connsiteY12" fmla="*/ 132345 h 332058"/>
                    <a:gd name="connsiteX13" fmla="*/ 60007 w 372427"/>
                    <a:gd name="connsiteY13" fmla="*/ 161873 h 332058"/>
                    <a:gd name="connsiteX14" fmla="*/ 39052 w 372427"/>
                    <a:gd name="connsiteY14" fmla="*/ 207593 h 332058"/>
                    <a:gd name="connsiteX15" fmla="*/ 12382 w 372427"/>
                    <a:gd name="connsiteY15" fmla="*/ 273315 h 332058"/>
                    <a:gd name="connsiteX16" fmla="*/ 3810 w 372427"/>
                    <a:gd name="connsiteY16" fmla="*/ 299985 h 332058"/>
                    <a:gd name="connsiteX17" fmla="*/ 0 w 372427"/>
                    <a:gd name="connsiteY17" fmla="*/ 331418 h 332058"/>
                    <a:gd name="connsiteX18" fmla="*/ 5715 w 372427"/>
                    <a:gd name="connsiteY18" fmla="*/ 329513 h 332058"/>
                    <a:gd name="connsiteX19" fmla="*/ 35242 w 372427"/>
                    <a:gd name="connsiteY19" fmla="*/ 323798 h 332058"/>
                    <a:gd name="connsiteX20" fmla="*/ 74295 w 372427"/>
                    <a:gd name="connsiteY20" fmla="*/ 318083 h 332058"/>
                    <a:gd name="connsiteX21" fmla="*/ 105727 w 372427"/>
                    <a:gd name="connsiteY21" fmla="*/ 314273 h 332058"/>
                    <a:gd name="connsiteX22" fmla="*/ 147637 w 372427"/>
                    <a:gd name="connsiteY22" fmla="*/ 311415 h 332058"/>
                    <a:gd name="connsiteX23" fmla="*/ 196215 w 372427"/>
                    <a:gd name="connsiteY23" fmla="*/ 309510 h 332058"/>
                    <a:gd name="connsiteX24" fmla="*/ 288607 w 372427"/>
                    <a:gd name="connsiteY24" fmla="*/ 312368 h 332058"/>
                    <a:gd name="connsiteX25" fmla="*/ 353377 w 372427"/>
                    <a:gd name="connsiteY25" fmla="*/ 318083 h 332058"/>
                    <a:gd name="connsiteX26" fmla="*/ 372427 w 372427"/>
                    <a:gd name="connsiteY26" fmla="*/ 320940 h 332058"/>
                    <a:gd name="connsiteX27" fmla="*/ 358140 w 372427"/>
                    <a:gd name="connsiteY27" fmla="*/ 283793 h 332058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22885 w 372427"/>
                    <a:gd name="connsiteY3" fmla="*/ 36375 h 333243"/>
                    <a:gd name="connsiteX4" fmla="*/ 219075 w 372427"/>
                    <a:gd name="connsiteY4" fmla="*/ 33518 h 333243"/>
                    <a:gd name="connsiteX5" fmla="*/ 215265 w 372427"/>
                    <a:gd name="connsiteY5" fmla="*/ 30660 h 333243"/>
                    <a:gd name="connsiteX6" fmla="*/ 210502 w 372427"/>
                    <a:gd name="connsiteY6" fmla="*/ 26850 h 333243"/>
                    <a:gd name="connsiteX7" fmla="*/ 167177 w 372427"/>
                    <a:gd name="connsiteY7" fmla="*/ 0 h 333243"/>
                    <a:gd name="connsiteX8" fmla="*/ 146685 w 372427"/>
                    <a:gd name="connsiteY8" fmla="*/ 18278 h 333243"/>
                    <a:gd name="connsiteX9" fmla="*/ 145732 w 372427"/>
                    <a:gd name="connsiteY9" fmla="*/ 19230 h 333243"/>
                    <a:gd name="connsiteX10" fmla="*/ 104775 w 372427"/>
                    <a:gd name="connsiteY10" fmla="*/ 77333 h 333243"/>
                    <a:gd name="connsiteX11" fmla="*/ 89535 w 372427"/>
                    <a:gd name="connsiteY11" fmla="*/ 104955 h 333243"/>
                    <a:gd name="connsiteX12" fmla="*/ 75247 w 372427"/>
                    <a:gd name="connsiteY12" fmla="*/ 133530 h 333243"/>
                    <a:gd name="connsiteX13" fmla="*/ 60007 w 372427"/>
                    <a:gd name="connsiteY13" fmla="*/ 163058 h 333243"/>
                    <a:gd name="connsiteX14" fmla="*/ 39052 w 372427"/>
                    <a:gd name="connsiteY14" fmla="*/ 208778 h 333243"/>
                    <a:gd name="connsiteX15" fmla="*/ 12382 w 372427"/>
                    <a:gd name="connsiteY15" fmla="*/ 274500 h 333243"/>
                    <a:gd name="connsiteX16" fmla="*/ 3810 w 372427"/>
                    <a:gd name="connsiteY16" fmla="*/ 301170 h 333243"/>
                    <a:gd name="connsiteX17" fmla="*/ 0 w 372427"/>
                    <a:gd name="connsiteY17" fmla="*/ 332603 h 333243"/>
                    <a:gd name="connsiteX18" fmla="*/ 5715 w 372427"/>
                    <a:gd name="connsiteY18" fmla="*/ 330698 h 333243"/>
                    <a:gd name="connsiteX19" fmla="*/ 35242 w 372427"/>
                    <a:gd name="connsiteY19" fmla="*/ 324983 h 333243"/>
                    <a:gd name="connsiteX20" fmla="*/ 74295 w 372427"/>
                    <a:gd name="connsiteY20" fmla="*/ 319268 h 333243"/>
                    <a:gd name="connsiteX21" fmla="*/ 105727 w 372427"/>
                    <a:gd name="connsiteY21" fmla="*/ 315458 h 333243"/>
                    <a:gd name="connsiteX22" fmla="*/ 147637 w 372427"/>
                    <a:gd name="connsiteY22" fmla="*/ 312600 h 333243"/>
                    <a:gd name="connsiteX23" fmla="*/ 196215 w 372427"/>
                    <a:gd name="connsiteY23" fmla="*/ 310695 h 333243"/>
                    <a:gd name="connsiteX24" fmla="*/ 288607 w 372427"/>
                    <a:gd name="connsiteY24" fmla="*/ 313553 h 333243"/>
                    <a:gd name="connsiteX25" fmla="*/ 353377 w 372427"/>
                    <a:gd name="connsiteY25" fmla="*/ 319268 h 333243"/>
                    <a:gd name="connsiteX26" fmla="*/ 372427 w 372427"/>
                    <a:gd name="connsiteY26" fmla="*/ 322125 h 333243"/>
                    <a:gd name="connsiteX27" fmla="*/ 358140 w 372427"/>
                    <a:gd name="connsiteY27" fmla="*/ 284978 h 333243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19075 w 372427"/>
                    <a:gd name="connsiteY3" fmla="*/ 33518 h 333243"/>
                    <a:gd name="connsiteX4" fmla="*/ 215265 w 372427"/>
                    <a:gd name="connsiteY4" fmla="*/ 30660 h 333243"/>
                    <a:gd name="connsiteX5" fmla="*/ 210502 w 372427"/>
                    <a:gd name="connsiteY5" fmla="*/ 26850 h 333243"/>
                    <a:gd name="connsiteX6" fmla="*/ 167177 w 372427"/>
                    <a:gd name="connsiteY6" fmla="*/ 0 h 333243"/>
                    <a:gd name="connsiteX7" fmla="*/ 146685 w 372427"/>
                    <a:gd name="connsiteY7" fmla="*/ 18278 h 333243"/>
                    <a:gd name="connsiteX8" fmla="*/ 145732 w 372427"/>
                    <a:gd name="connsiteY8" fmla="*/ 19230 h 333243"/>
                    <a:gd name="connsiteX9" fmla="*/ 104775 w 372427"/>
                    <a:gd name="connsiteY9" fmla="*/ 77333 h 333243"/>
                    <a:gd name="connsiteX10" fmla="*/ 89535 w 372427"/>
                    <a:gd name="connsiteY10" fmla="*/ 104955 h 333243"/>
                    <a:gd name="connsiteX11" fmla="*/ 75247 w 372427"/>
                    <a:gd name="connsiteY11" fmla="*/ 133530 h 333243"/>
                    <a:gd name="connsiteX12" fmla="*/ 60007 w 372427"/>
                    <a:gd name="connsiteY12" fmla="*/ 163058 h 333243"/>
                    <a:gd name="connsiteX13" fmla="*/ 39052 w 372427"/>
                    <a:gd name="connsiteY13" fmla="*/ 208778 h 333243"/>
                    <a:gd name="connsiteX14" fmla="*/ 12382 w 372427"/>
                    <a:gd name="connsiteY14" fmla="*/ 274500 h 333243"/>
                    <a:gd name="connsiteX15" fmla="*/ 3810 w 372427"/>
                    <a:gd name="connsiteY15" fmla="*/ 301170 h 333243"/>
                    <a:gd name="connsiteX16" fmla="*/ 0 w 372427"/>
                    <a:gd name="connsiteY16" fmla="*/ 332603 h 333243"/>
                    <a:gd name="connsiteX17" fmla="*/ 5715 w 372427"/>
                    <a:gd name="connsiteY17" fmla="*/ 330698 h 333243"/>
                    <a:gd name="connsiteX18" fmla="*/ 35242 w 372427"/>
                    <a:gd name="connsiteY18" fmla="*/ 324983 h 333243"/>
                    <a:gd name="connsiteX19" fmla="*/ 74295 w 372427"/>
                    <a:gd name="connsiteY19" fmla="*/ 319268 h 333243"/>
                    <a:gd name="connsiteX20" fmla="*/ 105727 w 372427"/>
                    <a:gd name="connsiteY20" fmla="*/ 315458 h 333243"/>
                    <a:gd name="connsiteX21" fmla="*/ 147637 w 372427"/>
                    <a:gd name="connsiteY21" fmla="*/ 312600 h 333243"/>
                    <a:gd name="connsiteX22" fmla="*/ 196215 w 372427"/>
                    <a:gd name="connsiteY22" fmla="*/ 310695 h 333243"/>
                    <a:gd name="connsiteX23" fmla="*/ 288607 w 372427"/>
                    <a:gd name="connsiteY23" fmla="*/ 313553 h 333243"/>
                    <a:gd name="connsiteX24" fmla="*/ 353377 w 372427"/>
                    <a:gd name="connsiteY24" fmla="*/ 319268 h 333243"/>
                    <a:gd name="connsiteX25" fmla="*/ 372427 w 372427"/>
                    <a:gd name="connsiteY25" fmla="*/ 322125 h 333243"/>
                    <a:gd name="connsiteX26" fmla="*/ 358140 w 372427"/>
                    <a:gd name="connsiteY26" fmla="*/ 284978 h 333243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19075 w 372427"/>
                    <a:gd name="connsiteY3" fmla="*/ 33518 h 333243"/>
                    <a:gd name="connsiteX4" fmla="*/ 210502 w 372427"/>
                    <a:gd name="connsiteY4" fmla="*/ 26850 h 333243"/>
                    <a:gd name="connsiteX5" fmla="*/ 167177 w 372427"/>
                    <a:gd name="connsiteY5" fmla="*/ 0 h 333243"/>
                    <a:gd name="connsiteX6" fmla="*/ 146685 w 372427"/>
                    <a:gd name="connsiteY6" fmla="*/ 18278 h 333243"/>
                    <a:gd name="connsiteX7" fmla="*/ 145732 w 372427"/>
                    <a:gd name="connsiteY7" fmla="*/ 19230 h 333243"/>
                    <a:gd name="connsiteX8" fmla="*/ 104775 w 372427"/>
                    <a:gd name="connsiteY8" fmla="*/ 77333 h 333243"/>
                    <a:gd name="connsiteX9" fmla="*/ 89535 w 372427"/>
                    <a:gd name="connsiteY9" fmla="*/ 104955 h 333243"/>
                    <a:gd name="connsiteX10" fmla="*/ 75247 w 372427"/>
                    <a:gd name="connsiteY10" fmla="*/ 133530 h 333243"/>
                    <a:gd name="connsiteX11" fmla="*/ 60007 w 372427"/>
                    <a:gd name="connsiteY11" fmla="*/ 163058 h 333243"/>
                    <a:gd name="connsiteX12" fmla="*/ 39052 w 372427"/>
                    <a:gd name="connsiteY12" fmla="*/ 208778 h 333243"/>
                    <a:gd name="connsiteX13" fmla="*/ 12382 w 372427"/>
                    <a:gd name="connsiteY13" fmla="*/ 274500 h 333243"/>
                    <a:gd name="connsiteX14" fmla="*/ 3810 w 372427"/>
                    <a:gd name="connsiteY14" fmla="*/ 301170 h 333243"/>
                    <a:gd name="connsiteX15" fmla="*/ 0 w 372427"/>
                    <a:gd name="connsiteY15" fmla="*/ 332603 h 333243"/>
                    <a:gd name="connsiteX16" fmla="*/ 5715 w 372427"/>
                    <a:gd name="connsiteY16" fmla="*/ 330698 h 333243"/>
                    <a:gd name="connsiteX17" fmla="*/ 35242 w 372427"/>
                    <a:gd name="connsiteY17" fmla="*/ 324983 h 333243"/>
                    <a:gd name="connsiteX18" fmla="*/ 74295 w 372427"/>
                    <a:gd name="connsiteY18" fmla="*/ 319268 h 333243"/>
                    <a:gd name="connsiteX19" fmla="*/ 105727 w 372427"/>
                    <a:gd name="connsiteY19" fmla="*/ 315458 h 333243"/>
                    <a:gd name="connsiteX20" fmla="*/ 147637 w 372427"/>
                    <a:gd name="connsiteY20" fmla="*/ 312600 h 333243"/>
                    <a:gd name="connsiteX21" fmla="*/ 196215 w 372427"/>
                    <a:gd name="connsiteY21" fmla="*/ 310695 h 333243"/>
                    <a:gd name="connsiteX22" fmla="*/ 288607 w 372427"/>
                    <a:gd name="connsiteY22" fmla="*/ 313553 h 333243"/>
                    <a:gd name="connsiteX23" fmla="*/ 353377 w 372427"/>
                    <a:gd name="connsiteY23" fmla="*/ 319268 h 333243"/>
                    <a:gd name="connsiteX24" fmla="*/ 372427 w 372427"/>
                    <a:gd name="connsiteY24" fmla="*/ 322125 h 333243"/>
                    <a:gd name="connsiteX25" fmla="*/ 358140 w 372427"/>
                    <a:gd name="connsiteY25" fmla="*/ 284978 h 333243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10502 w 372427"/>
                    <a:gd name="connsiteY3" fmla="*/ 26850 h 333243"/>
                    <a:gd name="connsiteX4" fmla="*/ 167177 w 372427"/>
                    <a:gd name="connsiteY4" fmla="*/ 0 h 333243"/>
                    <a:gd name="connsiteX5" fmla="*/ 146685 w 372427"/>
                    <a:gd name="connsiteY5" fmla="*/ 18278 h 333243"/>
                    <a:gd name="connsiteX6" fmla="*/ 145732 w 372427"/>
                    <a:gd name="connsiteY6" fmla="*/ 19230 h 333243"/>
                    <a:gd name="connsiteX7" fmla="*/ 104775 w 372427"/>
                    <a:gd name="connsiteY7" fmla="*/ 77333 h 333243"/>
                    <a:gd name="connsiteX8" fmla="*/ 89535 w 372427"/>
                    <a:gd name="connsiteY8" fmla="*/ 104955 h 333243"/>
                    <a:gd name="connsiteX9" fmla="*/ 75247 w 372427"/>
                    <a:gd name="connsiteY9" fmla="*/ 133530 h 333243"/>
                    <a:gd name="connsiteX10" fmla="*/ 60007 w 372427"/>
                    <a:gd name="connsiteY10" fmla="*/ 163058 h 333243"/>
                    <a:gd name="connsiteX11" fmla="*/ 39052 w 372427"/>
                    <a:gd name="connsiteY11" fmla="*/ 208778 h 333243"/>
                    <a:gd name="connsiteX12" fmla="*/ 12382 w 372427"/>
                    <a:gd name="connsiteY12" fmla="*/ 274500 h 333243"/>
                    <a:gd name="connsiteX13" fmla="*/ 3810 w 372427"/>
                    <a:gd name="connsiteY13" fmla="*/ 301170 h 333243"/>
                    <a:gd name="connsiteX14" fmla="*/ 0 w 372427"/>
                    <a:gd name="connsiteY14" fmla="*/ 332603 h 333243"/>
                    <a:gd name="connsiteX15" fmla="*/ 5715 w 372427"/>
                    <a:gd name="connsiteY15" fmla="*/ 330698 h 333243"/>
                    <a:gd name="connsiteX16" fmla="*/ 35242 w 372427"/>
                    <a:gd name="connsiteY16" fmla="*/ 324983 h 333243"/>
                    <a:gd name="connsiteX17" fmla="*/ 74295 w 372427"/>
                    <a:gd name="connsiteY17" fmla="*/ 319268 h 333243"/>
                    <a:gd name="connsiteX18" fmla="*/ 105727 w 372427"/>
                    <a:gd name="connsiteY18" fmla="*/ 315458 h 333243"/>
                    <a:gd name="connsiteX19" fmla="*/ 147637 w 372427"/>
                    <a:gd name="connsiteY19" fmla="*/ 312600 h 333243"/>
                    <a:gd name="connsiteX20" fmla="*/ 196215 w 372427"/>
                    <a:gd name="connsiteY20" fmla="*/ 310695 h 333243"/>
                    <a:gd name="connsiteX21" fmla="*/ 288607 w 372427"/>
                    <a:gd name="connsiteY21" fmla="*/ 313553 h 333243"/>
                    <a:gd name="connsiteX22" fmla="*/ 353377 w 372427"/>
                    <a:gd name="connsiteY22" fmla="*/ 319268 h 333243"/>
                    <a:gd name="connsiteX23" fmla="*/ 372427 w 372427"/>
                    <a:gd name="connsiteY23" fmla="*/ 322125 h 333243"/>
                    <a:gd name="connsiteX24" fmla="*/ 358140 w 372427"/>
                    <a:gd name="connsiteY24" fmla="*/ 284978 h 333243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89535 w 372427"/>
                    <a:gd name="connsiteY7" fmla="*/ 107187 h 335475"/>
                    <a:gd name="connsiteX8" fmla="*/ 75247 w 372427"/>
                    <a:gd name="connsiteY8" fmla="*/ 135762 h 335475"/>
                    <a:gd name="connsiteX9" fmla="*/ 60007 w 372427"/>
                    <a:gd name="connsiteY9" fmla="*/ 165290 h 335475"/>
                    <a:gd name="connsiteX10" fmla="*/ 39052 w 372427"/>
                    <a:gd name="connsiteY10" fmla="*/ 211010 h 335475"/>
                    <a:gd name="connsiteX11" fmla="*/ 12382 w 372427"/>
                    <a:gd name="connsiteY11" fmla="*/ 276732 h 335475"/>
                    <a:gd name="connsiteX12" fmla="*/ 3810 w 372427"/>
                    <a:gd name="connsiteY12" fmla="*/ 303402 h 335475"/>
                    <a:gd name="connsiteX13" fmla="*/ 0 w 372427"/>
                    <a:gd name="connsiteY13" fmla="*/ 334835 h 335475"/>
                    <a:gd name="connsiteX14" fmla="*/ 5715 w 372427"/>
                    <a:gd name="connsiteY14" fmla="*/ 332930 h 335475"/>
                    <a:gd name="connsiteX15" fmla="*/ 35242 w 372427"/>
                    <a:gd name="connsiteY15" fmla="*/ 327215 h 335475"/>
                    <a:gd name="connsiteX16" fmla="*/ 74295 w 372427"/>
                    <a:gd name="connsiteY16" fmla="*/ 321500 h 335475"/>
                    <a:gd name="connsiteX17" fmla="*/ 105727 w 372427"/>
                    <a:gd name="connsiteY17" fmla="*/ 317690 h 335475"/>
                    <a:gd name="connsiteX18" fmla="*/ 147637 w 372427"/>
                    <a:gd name="connsiteY18" fmla="*/ 314832 h 335475"/>
                    <a:gd name="connsiteX19" fmla="*/ 196215 w 372427"/>
                    <a:gd name="connsiteY19" fmla="*/ 312927 h 335475"/>
                    <a:gd name="connsiteX20" fmla="*/ 288607 w 372427"/>
                    <a:gd name="connsiteY20" fmla="*/ 315785 h 335475"/>
                    <a:gd name="connsiteX21" fmla="*/ 353377 w 372427"/>
                    <a:gd name="connsiteY21" fmla="*/ 321500 h 335475"/>
                    <a:gd name="connsiteX22" fmla="*/ 372427 w 372427"/>
                    <a:gd name="connsiteY22" fmla="*/ 324357 h 335475"/>
                    <a:gd name="connsiteX23" fmla="*/ 358140 w 372427"/>
                    <a:gd name="connsiteY23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75247 w 372427"/>
                    <a:gd name="connsiteY7" fmla="*/ 135762 h 335475"/>
                    <a:gd name="connsiteX8" fmla="*/ 60007 w 372427"/>
                    <a:gd name="connsiteY8" fmla="*/ 165290 h 335475"/>
                    <a:gd name="connsiteX9" fmla="*/ 39052 w 372427"/>
                    <a:gd name="connsiteY9" fmla="*/ 211010 h 335475"/>
                    <a:gd name="connsiteX10" fmla="*/ 12382 w 372427"/>
                    <a:gd name="connsiteY10" fmla="*/ 276732 h 335475"/>
                    <a:gd name="connsiteX11" fmla="*/ 3810 w 372427"/>
                    <a:gd name="connsiteY11" fmla="*/ 303402 h 335475"/>
                    <a:gd name="connsiteX12" fmla="*/ 0 w 372427"/>
                    <a:gd name="connsiteY12" fmla="*/ 334835 h 335475"/>
                    <a:gd name="connsiteX13" fmla="*/ 5715 w 372427"/>
                    <a:gd name="connsiteY13" fmla="*/ 332930 h 335475"/>
                    <a:gd name="connsiteX14" fmla="*/ 35242 w 372427"/>
                    <a:gd name="connsiteY14" fmla="*/ 327215 h 335475"/>
                    <a:gd name="connsiteX15" fmla="*/ 74295 w 372427"/>
                    <a:gd name="connsiteY15" fmla="*/ 321500 h 335475"/>
                    <a:gd name="connsiteX16" fmla="*/ 105727 w 372427"/>
                    <a:gd name="connsiteY16" fmla="*/ 317690 h 335475"/>
                    <a:gd name="connsiteX17" fmla="*/ 147637 w 372427"/>
                    <a:gd name="connsiteY17" fmla="*/ 314832 h 335475"/>
                    <a:gd name="connsiteX18" fmla="*/ 196215 w 372427"/>
                    <a:gd name="connsiteY18" fmla="*/ 312927 h 335475"/>
                    <a:gd name="connsiteX19" fmla="*/ 288607 w 372427"/>
                    <a:gd name="connsiteY19" fmla="*/ 315785 h 335475"/>
                    <a:gd name="connsiteX20" fmla="*/ 353377 w 372427"/>
                    <a:gd name="connsiteY20" fmla="*/ 321500 h 335475"/>
                    <a:gd name="connsiteX21" fmla="*/ 372427 w 372427"/>
                    <a:gd name="connsiteY21" fmla="*/ 324357 h 335475"/>
                    <a:gd name="connsiteX22" fmla="*/ 358140 w 372427"/>
                    <a:gd name="connsiteY22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60007 w 372427"/>
                    <a:gd name="connsiteY7" fmla="*/ 165290 h 335475"/>
                    <a:gd name="connsiteX8" fmla="*/ 39052 w 372427"/>
                    <a:gd name="connsiteY8" fmla="*/ 211010 h 335475"/>
                    <a:gd name="connsiteX9" fmla="*/ 12382 w 372427"/>
                    <a:gd name="connsiteY9" fmla="*/ 276732 h 335475"/>
                    <a:gd name="connsiteX10" fmla="*/ 3810 w 372427"/>
                    <a:gd name="connsiteY10" fmla="*/ 303402 h 335475"/>
                    <a:gd name="connsiteX11" fmla="*/ 0 w 372427"/>
                    <a:gd name="connsiteY11" fmla="*/ 334835 h 335475"/>
                    <a:gd name="connsiteX12" fmla="*/ 5715 w 372427"/>
                    <a:gd name="connsiteY12" fmla="*/ 332930 h 335475"/>
                    <a:gd name="connsiteX13" fmla="*/ 35242 w 372427"/>
                    <a:gd name="connsiteY13" fmla="*/ 327215 h 335475"/>
                    <a:gd name="connsiteX14" fmla="*/ 74295 w 372427"/>
                    <a:gd name="connsiteY14" fmla="*/ 321500 h 335475"/>
                    <a:gd name="connsiteX15" fmla="*/ 105727 w 372427"/>
                    <a:gd name="connsiteY15" fmla="*/ 317690 h 335475"/>
                    <a:gd name="connsiteX16" fmla="*/ 147637 w 372427"/>
                    <a:gd name="connsiteY16" fmla="*/ 314832 h 335475"/>
                    <a:gd name="connsiteX17" fmla="*/ 196215 w 372427"/>
                    <a:gd name="connsiteY17" fmla="*/ 312927 h 335475"/>
                    <a:gd name="connsiteX18" fmla="*/ 288607 w 372427"/>
                    <a:gd name="connsiteY18" fmla="*/ 315785 h 335475"/>
                    <a:gd name="connsiteX19" fmla="*/ 353377 w 372427"/>
                    <a:gd name="connsiteY19" fmla="*/ 321500 h 335475"/>
                    <a:gd name="connsiteX20" fmla="*/ 372427 w 372427"/>
                    <a:gd name="connsiteY20" fmla="*/ 324357 h 335475"/>
                    <a:gd name="connsiteX21" fmla="*/ 358140 w 372427"/>
                    <a:gd name="connsiteY21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39052 w 372427"/>
                    <a:gd name="connsiteY7" fmla="*/ 211010 h 335475"/>
                    <a:gd name="connsiteX8" fmla="*/ 12382 w 372427"/>
                    <a:gd name="connsiteY8" fmla="*/ 276732 h 335475"/>
                    <a:gd name="connsiteX9" fmla="*/ 3810 w 372427"/>
                    <a:gd name="connsiteY9" fmla="*/ 303402 h 335475"/>
                    <a:gd name="connsiteX10" fmla="*/ 0 w 372427"/>
                    <a:gd name="connsiteY10" fmla="*/ 334835 h 335475"/>
                    <a:gd name="connsiteX11" fmla="*/ 5715 w 372427"/>
                    <a:gd name="connsiteY11" fmla="*/ 332930 h 335475"/>
                    <a:gd name="connsiteX12" fmla="*/ 35242 w 372427"/>
                    <a:gd name="connsiteY12" fmla="*/ 327215 h 335475"/>
                    <a:gd name="connsiteX13" fmla="*/ 74295 w 372427"/>
                    <a:gd name="connsiteY13" fmla="*/ 321500 h 335475"/>
                    <a:gd name="connsiteX14" fmla="*/ 105727 w 372427"/>
                    <a:gd name="connsiteY14" fmla="*/ 317690 h 335475"/>
                    <a:gd name="connsiteX15" fmla="*/ 147637 w 372427"/>
                    <a:gd name="connsiteY15" fmla="*/ 314832 h 335475"/>
                    <a:gd name="connsiteX16" fmla="*/ 196215 w 372427"/>
                    <a:gd name="connsiteY16" fmla="*/ 312927 h 335475"/>
                    <a:gd name="connsiteX17" fmla="*/ 288607 w 372427"/>
                    <a:gd name="connsiteY17" fmla="*/ 315785 h 335475"/>
                    <a:gd name="connsiteX18" fmla="*/ 353377 w 372427"/>
                    <a:gd name="connsiteY18" fmla="*/ 321500 h 335475"/>
                    <a:gd name="connsiteX19" fmla="*/ 372427 w 372427"/>
                    <a:gd name="connsiteY19" fmla="*/ 324357 h 335475"/>
                    <a:gd name="connsiteX20" fmla="*/ 358140 w 372427"/>
                    <a:gd name="connsiteY20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12382 w 372427"/>
                    <a:gd name="connsiteY7" fmla="*/ 276732 h 335475"/>
                    <a:gd name="connsiteX8" fmla="*/ 3810 w 372427"/>
                    <a:gd name="connsiteY8" fmla="*/ 303402 h 335475"/>
                    <a:gd name="connsiteX9" fmla="*/ 0 w 372427"/>
                    <a:gd name="connsiteY9" fmla="*/ 334835 h 335475"/>
                    <a:gd name="connsiteX10" fmla="*/ 5715 w 372427"/>
                    <a:gd name="connsiteY10" fmla="*/ 332930 h 335475"/>
                    <a:gd name="connsiteX11" fmla="*/ 35242 w 372427"/>
                    <a:gd name="connsiteY11" fmla="*/ 327215 h 335475"/>
                    <a:gd name="connsiteX12" fmla="*/ 74295 w 372427"/>
                    <a:gd name="connsiteY12" fmla="*/ 321500 h 335475"/>
                    <a:gd name="connsiteX13" fmla="*/ 105727 w 372427"/>
                    <a:gd name="connsiteY13" fmla="*/ 317690 h 335475"/>
                    <a:gd name="connsiteX14" fmla="*/ 147637 w 372427"/>
                    <a:gd name="connsiteY14" fmla="*/ 314832 h 335475"/>
                    <a:gd name="connsiteX15" fmla="*/ 196215 w 372427"/>
                    <a:gd name="connsiteY15" fmla="*/ 312927 h 335475"/>
                    <a:gd name="connsiteX16" fmla="*/ 288607 w 372427"/>
                    <a:gd name="connsiteY16" fmla="*/ 315785 h 335475"/>
                    <a:gd name="connsiteX17" fmla="*/ 353377 w 372427"/>
                    <a:gd name="connsiteY17" fmla="*/ 321500 h 335475"/>
                    <a:gd name="connsiteX18" fmla="*/ 372427 w 372427"/>
                    <a:gd name="connsiteY18" fmla="*/ 324357 h 335475"/>
                    <a:gd name="connsiteX19" fmla="*/ 358140 w 372427"/>
                    <a:gd name="connsiteY19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12382 w 372427"/>
                    <a:gd name="connsiteY7" fmla="*/ 276732 h 335475"/>
                    <a:gd name="connsiteX8" fmla="*/ 3810 w 372427"/>
                    <a:gd name="connsiteY8" fmla="*/ 303402 h 335475"/>
                    <a:gd name="connsiteX9" fmla="*/ 0 w 372427"/>
                    <a:gd name="connsiteY9" fmla="*/ 334835 h 335475"/>
                    <a:gd name="connsiteX10" fmla="*/ 5715 w 372427"/>
                    <a:gd name="connsiteY10" fmla="*/ 332930 h 335475"/>
                    <a:gd name="connsiteX11" fmla="*/ 35242 w 372427"/>
                    <a:gd name="connsiteY11" fmla="*/ 327215 h 335475"/>
                    <a:gd name="connsiteX12" fmla="*/ 74295 w 372427"/>
                    <a:gd name="connsiteY12" fmla="*/ 321500 h 335475"/>
                    <a:gd name="connsiteX13" fmla="*/ 105727 w 372427"/>
                    <a:gd name="connsiteY13" fmla="*/ 317690 h 335475"/>
                    <a:gd name="connsiteX14" fmla="*/ 147637 w 372427"/>
                    <a:gd name="connsiteY14" fmla="*/ 314832 h 335475"/>
                    <a:gd name="connsiteX15" fmla="*/ 196215 w 372427"/>
                    <a:gd name="connsiteY15" fmla="*/ 312927 h 335475"/>
                    <a:gd name="connsiteX16" fmla="*/ 288607 w 372427"/>
                    <a:gd name="connsiteY16" fmla="*/ 315785 h 335475"/>
                    <a:gd name="connsiteX17" fmla="*/ 353377 w 372427"/>
                    <a:gd name="connsiteY17" fmla="*/ 321500 h 335475"/>
                    <a:gd name="connsiteX18" fmla="*/ 372427 w 372427"/>
                    <a:gd name="connsiteY18" fmla="*/ 324357 h 335475"/>
                    <a:gd name="connsiteX19" fmla="*/ 358140 w 372427"/>
                    <a:gd name="connsiteY19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2382 w 372427"/>
                    <a:gd name="connsiteY6" fmla="*/ 276732 h 335475"/>
                    <a:gd name="connsiteX7" fmla="*/ 3810 w 372427"/>
                    <a:gd name="connsiteY7" fmla="*/ 303402 h 335475"/>
                    <a:gd name="connsiteX8" fmla="*/ 0 w 372427"/>
                    <a:gd name="connsiteY8" fmla="*/ 334835 h 335475"/>
                    <a:gd name="connsiteX9" fmla="*/ 5715 w 372427"/>
                    <a:gd name="connsiteY9" fmla="*/ 332930 h 335475"/>
                    <a:gd name="connsiteX10" fmla="*/ 35242 w 372427"/>
                    <a:gd name="connsiteY10" fmla="*/ 327215 h 335475"/>
                    <a:gd name="connsiteX11" fmla="*/ 74295 w 372427"/>
                    <a:gd name="connsiteY11" fmla="*/ 321500 h 335475"/>
                    <a:gd name="connsiteX12" fmla="*/ 105727 w 372427"/>
                    <a:gd name="connsiteY12" fmla="*/ 317690 h 335475"/>
                    <a:gd name="connsiteX13" fmla="*/ 147637 w 372427"/>
                    <a:gd name="connsiteY13" fmla="*/ 314832 h 335475"/>
                    <a:gd name="connsiteX14" fmla="*/ 196215 w 372427"/>
                    <a:gd name="connsiteY14" fmla="*/ 312927 h 335475"/>
                    <a:gd name="connsiteX15" fmla="*/ 288607 w 372427"/>
                    <a:gd name="connsiteY15" fmla="*/ 315785 h 335475"/>
                    <a:gd name="connsiteX16" fmla="*/ 353377 w 372427"/>
                    <a:gd name="connsiteY16" fmla="*/ 321500 h 335475"/>
                    <a:gd name="connsiteX17" fmla="*/ 372427 w 372427"/>
                    <a:gd name="connsiteY17" fmla="*/ 324357 h 335475"/>
                    <a:gd name="connsiteX18" fmla="*/ 358140 w 372427"/>
                    <a:gd name="connsiteY18" fmla="*/ 287210 h 335475"/>
                    <a:gd name="connsiteX0" fmla="*/ 358140 w 372427"/>
                    <a:gd name="connsiteY0" fmla="*/ 296627 h 344892"/>
                    <a:gd name="connsiteX1" fmla="*/ 326707 w 372427"/>
                    <a:gd name="connsiteY1" fmla="*/ 208044 h 344892"/>
                    <a:gd name="connsiteX2" fmla="*/ 260985 w 372427"/>
                    <a:gd name="connsiteY2" fmla="*/ 88029 h 344892"/>
                    <a:gd name="connsiteX3" fmla="*/ 167177 w 372427"/>
                    <a:gd name="connsiteY3" fmla="*/ 11649 h 344892"/>
                    <a:gd name="connsiteX4" fmla="*/ 146685 w 372427"/>
                    <a:gd name="connsiteY4" fmla="*/ 29927 h 344892"/>
                    <a:gd name="connsiteX5" fmla="*/ 12382 w 372427"/>
                    <a:gd name="connsiteY5" fmla="*/ 286149 h 344892"/>
                    <a:gd name="connsiteX6" fmla="*/ 3810 w 372427"/>
                    <a:gd name="connsiteY6" fmla="*/ 312819 h 344892"/>
                    <a:gd name="connsiteX7" fmla="*/ 0 w 372427"/>
                    <a:gd name="connsiteY7" fmla="*/ 344252 h 344892"/>
                    <a:gd name="connsiteX8" fmla="*/ 5715 w 372427"/>
                    <a:gd name="connsiteY8" fmla="*/ 342347 h 344892"/>
                    <a:gd name="connsiteX9" fmla="*/ 35242 w 372427"/>
                    <a:gd name="connsiteY9" fmla="*/ 336632 h 344892"/>
                    <a:gd name="connsiteX10" fmla="*/ 74295 w 372427"/>
                    <a:gd name="connsiteY10" fmla="*/ 330917 h 344892"/>
                    <a:gd name="connsiteX11" fmla="*/ 105727 w 372427"/>
                    <a:gd name="connsiteY11" fmla="*/ 327107 h 344892"/>
                    <a:gd name="connsiteX12" fmla="*/ 147637 w 372427"/>
                    <a:gd name="connsiteY12" fmla="*/ 324249 h 344892"/>
                    <a:gd name="connsiteX13" fmla="*/ 196215 w 372427"/>
                    <a:gd name="connsiteY13" fmla="*/ 322344 h 344892"/>
                    <a:gd name="connsiteX14" fmla="*/ 288607 w 372427"/>
                    <a:gd name="connsiteY14" fmla="*/ 325202 h 344892"/>
                    <a:gd name="connsiteX15" fmla="*/ 353377 w 372427"/>
                    <a:gd name="connsiteY15" fmla="*/ 330917 h 344892"/>
                    <a:gd name="connsiteX16" fmla="*/ 372427 w 372427"/>
                    <a:gd name="connsiteY16" fmla="*/ 333774 h 344892"/>
                    <a:gd name="connsiteX17" fmla="*/ 358140 w 372427"/>
                    <a:gd name="connsiteY17" fmla="*/ 296627 h 344892"/>
                    <a:gd name="connsiteX0" fmla="*/ 358140 w 372427"/>
                    <a:gd name="connsiteY0" fmla="*/ 288384 h 336649"/>
                    <a:gd name="connsiteX1" fmla="*/ 326707 w 372427"/>
                    <a:gd name="connsiteY1" fmla="*/ 199801 h 336649"/>
                    <a:gd name="connsiteX2" fmla="*/ 260985 w 372427"/>
                    <a:gd name="connsiteY2" fmla="*/ 79786 h 336649"/>
                    <a:gd name="connsiteX3" fmla="*/ 167177 w 372427"/>
                    <a:gd name="connsiteY3" fmla="*/ 3406 h 336649"/>
                    <a:gd name="connsiteX4" fmla="*/ 146685 w 372427"/>
                    <a:gd name="connsiteY4" fmla="*/ 21684 h 336649"/>
                    <a:gd name="connsiteX5" fmla="*/ 12382 w 372427"/>
                    <a:gd name="connsiteY5" fmla="*/ 277906 h 336649"/>
                    <a:gd name="connsiteX6" fmla="*/ 3810 w 372427"/>
                    <a:gd name="connsiteY6" fmla="*/ 304576 h 336649"/>
                    <a:gd name="connsiteX7" fmla="*/ 0 w 372427"/>
                    <a:gd name="connsiteY7" fmla="*/ 336009 h 336649"/>
                    <a:gd name="connsiteX8" fmla="*/ 5715 w 372427"/>
                    <a:gd name="connsiteY8" fmla="*/ 334104 h 336649"/>
                    <a:gd name="connsiteX9" fmla="*/ 35242 w 372427"/>
                    <a:gd name="connsiteY9" fmla="*/ 328389 h 336649"/>
                    <a:gd name="connsiteX10" fmla="*/ 74295 w 372427"/>
                    <a:gd name="connsiteY10" fmla="*/ 322674 h 336649"/>
                    <a:gd name="connsiteX11" fmla="*/ 105727 w 372427"/>
                    <a:gd name="connsiteY11" fmla="*/ 318864 h 336649"/>
                    <a:gd name="connsiteX12" fmla="*/ 147637 w 372427"/>
                    <a:gd name="connsiteY12" fmla="*/ 316006 h 336649"/>
                    <a:gd name="connsiteX13" fmla="*/ 196215 w 372427"/>
                    <a:gd name="connsiteY13" fmla="*/ 314101 h 336649"/>
                    <a:gd name="connsiteX14" fmla="*/ 288607 w 372427"/>
                    <a:gd name="connsiteY14" fmla="*/ 316959 h 336649"/>
                    <a:gd name="connsiteX15" fmla="*/ 353377 w 372427"/>
                    <a:gd name="connsiteY15" fmla="*/ 322674 h 336649"/>
                    <a:gd name="connsiteX16" fmla="*/ 372427 w 372427"/>
                    <a:gd name="connsiteY16" fmla="*/ 325531 h 336649"/>
                    <a:gd name="connsiteX17" fmla="*/ 358140 w 372427"/>
                    <a:gd name="connsiteY17" fmla="*/ 288384 h 336649"/>
                    <a:gd name="connsiteX0" fmla="*/ 358140 w 372427"/>
                    <a:gd name="connsiteY0" fmla="*/ 287037 h 335302"/>
                    <a:gd name="connsiteX1" fmla="*/ 326707 w 372427"/>
                    <a:gd name="connsiteY1" fmla="*/ 198454 h 335302"/>
                    <a:gd name="connsiteX2" fmla="*/ 260985 w 372427"/>
                    <a:gd name="connsiteY2" fmla="*/ 78439 h 335302"/>
                    <a:gd name="connsiteX3" fmla="*/ 167177 w 372427"/>
                    <a:gd name="connsiteY3" fmla="*/ 2059 h 335302"/>
                    <a:gd name="connsiteX4" fmla="*/ 146685 w 372427"/>
                    <a:gd name="connsiteY4" fmla="*/ 20337 h 335302"/>
                    <a:gd name="connsiteX5" fmla="*/ 12382 w 372427"/>
                    <a:gd name="connsiteY5" fmla="*/ 276559 h 335302"/>
                    <a:gd name="connsiteX6" fmla="*/ 3810 w 372427"/>
                    <a:gd name="connsiteY6" fmla="*/ 303229 h 335302"/>
                    <a:gd name="connsiteX7" fmla="*/ 0 w 372427"/>
                    <a:gd name="connsiteY7" fmla="*/ 334662 h 335302"/>
                    <a:gd name="connsiteX8" fmla="*/ 5715 w 372427"/>
                    <a:gd name="connsiteY8" fmla="*/ 332757 h 335302"/>
                    <a:gd name="connsiteX9" fmla="*/ 35242 w 372427"/>
                    <a:gd name="connsiteY9" fmla="*/ 327042 h 335302"/>
                    <a:gd name="connsiteX10" fmla="*/ 74295 w 372427"/>
                    <a:gd name="connsiteY10" fmla="*/ 321327 h 335302"/>
                    <a:gd name="connsiteX11" fmla="*/ 105727 w 372427"/>
                    <a:gd name="connsiteY11" fmla="*/ 317517 h 335302"/>
                    <a:gd name="connsiteX12" fmla="*/ 147637 w 372427"/>
                    <a:gd name="connsiteY12" fmla="*/ 314659 h 335302"/>
                    <a:gd name="connsiteX13" fmla="*/ 196215 w 372427"/>
                    <a:gd name="connsiteY13" fmla="*/ 312754 h 335302"/>
                    <a:gd name="connsiteX14" fmla="*/ 288607 w 372427"/>
                    <a:gd name="connsiteY14" fmla="*/ 315612 h 335302"/>
                    <a:gd name="connsiteX15" fmla="*/ 353377 w 372427"/>
                    <a:gd name="connsiteY15" fmla="*/ 321327 h 335302"/>
                    <a:gd name="connsiteX16" fmla="*/ 372427 w 372427"/>
                    <a:gd name="connsiteY16" fmla="*/ 324184 h 335302"/>
                    <a:gd name="connsiteX17" fmla="*/ 358140 w 372427"/>
                    <a:gd name="connsiteY17" fmla="*/ 287037 h 335302"/>
                    <a:gd name="connsiteX0" fmla="*/ 358140 w 372427"/>
                    <a:gd name="connsiteY0" fmla="*/ 285996 h 334261"/>
                    <a:gd name="connsiteX1" fmla="*/ 326707 w 372427"/>
                    <a:gd name="connsiteY1" fmla="*/ 197413 h 334261"/>
                    <a:gd name="connsiteX2" fmla="*/ 260985 w 372427"/>
                    <a:gd name="connsiteY2" fmla="*/ 77398 h 334261"/>
                    <a:gd name="connsiteX3" fmla="*/ 167177 w 372427"/>
                    <a:gd name="connsiteY3" fmla="*/ 1018 h 334261"/>
                    <a:gd name="connsiteX4" fmla="*/ 146685 w 372427"/>
                    <a:gd name="connsiteY4" fmla="*/ 19296 h 334261"/>
                    <a:gd name="connsiteX5" fmla="*/ 12382 w 372427"/>
                    <a:gd name="connsiteY5" fmla="*/ 275518 h 334261"/>
                    <a:gd name="connsiteX6" fmla="*/ 3810 w 372427"/>
                    <a:gd name="connsiteY6" fmla="*/ 302188 h 334261"/>
                    <a:gd name="connsiteX7" fmla="*/ 0 w 372427"/>
                    <a:gd name="connsiteY7" fmla="*/ 333621 h 334261"/>
                    <a:gd name="connsiteX8" fmla="*/ 5715 w 372427"/>
                    <a:gd name="connsiteY8" fmla="*/ 331716 h 334261"/>
                    <a:gd name="connsiteX9" fmla="*/ 35242 w 372427"/>
                    <a:gd name="connsiteY9" fmla="*/ 326001 h 334261"/>
                    <a:gd name="connsiteX10" fmla="*/ 74295 w 372427"/>
                    <a:gd name="connsiteY10" fmla="*/ 320286 h 334261"/>
                    <a:gd name="connsiteX11" fmla="*/ 105727 w 372427"/>
                    <a:gd name="connsiteY11" fmla="*/ 316476 h 334261"/>
                    <a:gd name="connsiteX12" fmla="*/ 147637 w 372427"/>
                    <a:gd name="connsiteY12" fmla="*/ 313618 h 334261"/>
                    <a:gd name="connsiteX13" fmla="*/ 196215 w 372427"/>
                    <a:gd name="connsiteY13" fmla="*/ 311713 h 334261"/>
                    <a:gd name="connsiteX14" fmla="*/ 288607 w 372427"/>
                    <a:gd name="connsiteY14" fmla="*/ 314571 h 334261"/>
                    <a:gd name="connsiteX15" fmla="*/ 353377 w 372427"/>
                    <a:gd name="connsiteY15" fmla="*/ 320286 h 334261"/>
                    <a:gd name="connsiteX16" fmla="*/ 372427 w 372427"/>
                    <a:gd name="connsiteY16" fmla="*/ 323143 h 334261"/>
                    <a:gd name="connsiteX17" fmla="*/ 358140 w 372427"/>
                    <a:gd name="connsiteY17" fmla="*/ 285996 h 334261"/>
                    <a:gd name="connsiteX0" fmla="*/ 358140 w 372427"/>
                    <a:gd name="connsiteY0" fmla="*/ 276188 h 324453"/>
                    <a:gd name="connsiteX1" fmla="*/ 326707 w 372427"/>
                    <a:gd name="connsiteY1" fmla="*/ 187605 h 324453"/>
                    <a:gd name="connsiteX2" fmla="*/ 260985 w 372427"/>
                    <a:gd name="connsiteY2" fmla="*/ 67590 h 324453"/>
                    <a:gd name="connsiteX3" fmla="*/ 146685 w 372427"/>
                    <a:gd name="connsiteY3" fmla="*/ 9488 h 324453"/>
                    <a:gd name="connsiteX4" fmla="*/ 12382 w 372427"/>
                    <a:gd name="connsiteY4" fmla="*/ 265710 h 324453"/>
                    <a:gd name="connsiteX5" fmla="*/ 3810 w 372427"/>
                    <a:gd name="connsiteY5" fmla="*/ 292380 h 324453"/>
                    <a:gd name="connsiteX6" fmla="*/ 0 w 372427"/>
                    <a:gd name="connsiteY6" fmla="*/ 323813 h 324453"/>
                    <a:gd name="connsiteX7" fmla="*/ 5715 w 372427"/>
                    <a:gd name="connsiteY7" fmla="*/ 321908 h 324453"/>
                    <a:gd name="connsiteX8" fmla="*/ 35242 w 372427"/>
                    <a:gd name="connsiteY8" fmla="*/ 316193 h 324453"/>
                    <a:gd name="connsiteX9" fmla="*/ 74295 w 372427"/>
                    <a:gd name="connsiteY9" fmla="*/ 310478 h 324453"/>
                    <a:gd name="connsiteX10" fmla="*/ 105727 w 372427"/>
                    <a:gd name="connsiteY10" fmla="*/ 306668 h 324453"/>
                    <a:gd name="connsiteX11" fmla="*/ 147637 w 372427"/>
                    <a:gd name="connsiteY11" fmla="*/ 303810 h 324453"/>
                    <a:gd name="connsiteX12" fmla="*/ 196215 w 372427"/>
                    <a:gd name="connsiteY12" fmla="*/ 301905 h 324453"/>
                    <a:gd name="connsiteX13" fmla="*/ 288607 w 372427"/>
                    <a:gd name="connsiteY13" fmla="*/ 304763 h 324453"/>
                    <a:gd name="connsiteX14" fmla="*/ 353377 w 372427"/>
                    <a:gd name="connsiteY14" fmla="*/ 310478 h 324453"/>
                    <a:gd name="connsiteX15" fmla="*/ 372427 w 372427"/>
                    <a:gd name="connsiteY15" fmla="*/ 313335 h 324453"/>
                    <a:gd name="connsiteX16" fmla="*/ 358140 w 372427"/>
                    <a:gd name="connsiteY16" fmla="*/ 276188 h 324453"/>
                    <a:gd name="connsiteX0" fmla="*/ 358140 w 372427"/>
                    <a:gd name="connsiteY0" fmla="*/ 289627 h 337892"/>
                    <a:gd name="connsiteX1" fmla="*/ 326707 w 372427"/>
                    <a:gd name="connsiteY1" fmla="*/ 201044 h 337892"/>
                    <a:gd name="connsiteX2" fmla="*/ 260985 w 372427"/>
                    <a:gd name="connsiteY2" fmla="*/ 81029 h 337892"/>
                    <a:gd name="connsiteX3" fmla="*/ 168041 w 372427"/>
                    <a:gd name="connsiteY3" fmla="*/ 8135 h 337892"/>
                    <a:gd name="connsiteX4" fmla="*/ 12382 w 372427"/>
                    <a:gd name="connsiteY4" fmla="*/ 279149 h 337892"/>
                    <a:gd name="connsiteX5" fmla="*/ 3810 w 372427"/>
                    <a:gd name="connsiteY5" fmla="*/ 305819 h 337892"/>
                    <a:gd name="connsiteX6" fmla="*/ 0 w 372427"/>
                    <a:gd name="connsiteY6" fmla="*/ 337252 h 337892"/>
                    <a:gd name="connsiteX7" fmla="*/ 5715 w 372427"/>
                    <a:gd name="connsiteY7" fmla="*/ 335347 h 337892"/>
                    <a:gd name="connsiteX8" fmla="*/ 35242 w 372427"/>
                    <a:gd name="connsiteY8" fmla="*/ 329632 h 337892"/>
                    <a:gd name="connsiteX9" fmla="*/ 74295 w 372427"/>
                    <a:gd name="connsiteY9" fmla="*/ 323917 h 337892"/>
                    <a:gd name="connsiteX10" fmla="*/ 105727 w 372427"/>
                    <a:gd name="connsiteY10" fmla="*/ 320107 h 337892"/>
                    <a:gd name="connsiteX11" fmla="*/ 147637 w 372427"/>
                    <a:gd name="connsiteY11" fmla="*/ 317249 h 337892"/>
                    <a:gd name="connsiteX12" fmla="*/ 196215 w 372427"/>
                    <a:gd name="connsiteY12" fmla="*/ 315344 h 337892"/>
                    <a:gd name="connsiteX13" fmla="*/ 288607 w 372427"/>
                    <a:gd name="connsiteY13" fmla="*/ 318202 h 337892"/>
                    <a:gd name="connsiteX14" fmla="*/ 353377 w 372427"/>
                    <a:gd name="connsiteY14" fmla="*/ 323917 h 337892"/>
                    <a:gd name="connsiteX15" fmla="*/ 372427 w 372427"/>
                    <a:gd name="connsiteY15" fmla="*/ 326774 h 337892"/>
                    <a:gd name="connsiteX16" fmla="*/ 358140 w 372427"/>
                    <a:gd name="connsiteY16" fmla="*/ 289627 h 337892"/>
                    <a:gd name="connsiteX0" fmla="*/ 358140 w 372427"/>
                    <a:gd name="connsiteY0" fmla="*/ 281492 h 329757"/>
                    <a:gd name="connsiteX1" fmla="*/ 326707 w 372427"/>
                    <a:gd name="connsiteY1" fmla="*/ 192909 h 329757"/>
                    <a:gd name="connsiteX2" fmla="*/ 260985 w 372427"/>
                    <a:gd name="connsiteY2" fmla="*/ 72894 h 329757"/>
                    <a:gd name="connsiteX3" fmla="*/ 168041 w 372427"/>
                    <a:gd name="connsiteY3" fmla="*/ 0 h 329757"/>
                    <a:gd name="connsiteX4" fmla="*/ 12382 w 372427"/>
                    <a:gd name="connsiteY4" fmla="*/ 271014 h 329757"/>
                    <a:gd name="connsiteX5" fmla="*/ 3810 w 372427"/>
                    <a:gd name="connsiteY5" fmla="*/ 297684 h 329757"/>
                    <a:gd name="connsiteX6" fmla="*/ 0 w 372427"/>
                    <a:gd name="connsiteY6" fmla="*/ 329117 h 329757"/>
                    <a:gd name="connsiteX7" fmla="*/ 5715 w 372427"/>
                    <a:gd name="connsiteY7" fmla="*/ 327212 h 329757"/>
                    <a:gd name="connsiteX8" fmla="*/ 35242 w 372427"/>
                    <a:gd name="connsiteY8" fmla="*/ 321497 h 329757"/>
                    <a:gd name="connsiteX9" fmla="*/ 74295 w 372427"/>
                    <a:gd name="connsiteY9" fmla="*/ 315782 h 329757"/>
                    <a:gd name="connsiteX10" fmla="*/ 105727 w 372427"/>
                    <a:gd name="connsiteY10" fmla="*/ 311972 h 329757"/>
                    <a:gd name="connsiteX11" fmla="*/ 147637 w 372427"/>
                    <a:gd name="connsiteY11" fmla="*/ 309114 h 329757"/>
                    <a:gd name="connsiteX12" fmla="*/ 196215 w 372427"/>
                    <a:gd name="connsiteY12" fmla="*/ 307209 h 329757"/>
                    <a:gd name="connsiteX13" fmla="*/ 288607 w 372427"/>
                    <a:gd name="connsiteY13" fmla="*/ 310067 h 329757"/>
                    <a:gd name="connsiteX14" fmla="*/ 353377 w 372427"/>
                    <a:gd name="connsiteY14" fmla="*/ 315782 h 329757"/>
                    <a:gd name="connsiteX15" fmla="*/ 372427 w 372427"/>
                    <a:gd name="connsiteY15" fmla="*/ 318639 h 329757"/>
                    <a:gd name="connsiteX16" fmla="*/ 358140 w 372427"/>
                    <a:gd name="connsiteY16" fmla="*/ 281492 h 329757"/>
                    <a:gd name="connsiteX0" fmla="*/ 358140 w 372427"/>
                    <a:gd name="connsiteY0" fmla="*/ 281492 h 329757"/>
                    <a:gd name="connsiteX1" fmla="*/ 326707 w 372427"/>
                    <a:gd name="connsiteY1" fmla="*/ 192909 h 329757"/>
                    <a:gd name="connsiteX2" fmla="*/ 260985 w 372427"/>
                    <a:gd name="connsiteY2" fmla="*/ 72894 h 329757"/>
                    <a:gd name="connsiteX3" fmla="*/ 168041 w 372427"/>
                    <a:gd name="connsiteY3" fmla="*/ 0 h 329757"/>
                    <a:gd name="connsiteX4" fmla="*/ 12382 w 372427"/>
                    <a:gd name="connsiteY4" fmla="*/ 271014 h 329757"/>
                    <a:gd name="connsiteX5" fmla="*/ 3810 w 372427"/>
                    <a:gd name="connsiteY5" fmla="*/ 297684 h 329757"/>
                    <a:gd name="connsiteX6" fmla="*/ 0 w 372427"/>
                    <a:gd name="connsiteY6" fmla="*/ 329117 h 329757"/>
                    <a:gd name="connsiteX7" fmla="*/ 5715 w 372427"/>
                    <a:gd name="connsiteY7" fmla="*/ 327212 h 329757"/>
                    <a:gd name="connsiteX8" fmla="*/ 35242 w 372427"/>
                    <a:gd name="connsiteY8" fmla="*/ 321497 h 329757"/>
                    <a:gd name="connsiteX9" fmla="*/ 74295 w 372427"/>
                    <a:gd name="connsiteY9" fmla="*/ 315782 h 329757"/>
                    <a:gd name="connsiteX10" fmla="*/ 105727 w 372427"/>
                    <a:gd name="connsiteY10" fmla="*/ 311972 h 329757"/>
                    <a:gd name="connsiteX11" fmla="*/ 147637 w 372427"/>
                    <a:gd name="connsiteY11" fmla="*/ 309114 h 329757"/>
                    <a:gd name="connsiteX12" fmla="*/ 196215 w 372427"/>
                    <a:gd name="connsiteY12" fmla="*/ 307209 h 329757"/>
                    <a:gd name="connsiteX13" fmla="*/ 288607 w 372427"/>
                    <a:gd name="connsiteY13" fmla="*/ 310067 h 329757"/>
                    <a:gd name="connsiteX14" fmla="*/ 353377 w 372427"/>
                    <a:gd name="connsiteY14" fmla="*/ 315782 h 329757"/>
                    <a:gd name="connsiteX15" fmla="*/ 372427 w 372427"/>
                    <a:gd name="connsiteY15" fmla="*/ 318639 h 329757"/>
                    <a:gd name="connsiteX16" fmla="*/ 358140 w 372427"/>
                    <a:gd name="connsiteY16" fmla="*/ 281492 h 329757"/>
                    <a:gd name="connsiteX0" fmla="*/ 358140 w 372427"/>
                    <a:gd name="connsiteY0" fmla="*/ 281492 h 329757"/>
                    <a:gd name="connsiteX1" fmla="*/ 326707 w 372427"/>
                    <a:gd name="connsiteY1" fmla="*/ 192909 h 329757"/>
                    <a:gd name="connsiteX2" fmla="*/ 260985 w 372427"/>
                    <a:gd name="connsiteY2" fmla="*/ 72894 h 329757"/>
                    <a:gd name="connsiteX3" fmla="*/ 168041 w 372427"/>
                    <a:gd name="connsiteY3" fmla="*/ 0 h 329757"/>
                    <a:gd name="connsiteX4" fmla="*/ 12382 w 372427"/>
                    <a:gd name="connsiteY4" fmla="*/ 271014 h 329757"/>
                    <a:gd name="connsiteX5" fmla="*/ 3810 w 372427"/>
                    <a:gd name="connsiteY5" fmla="*/ 297684 h 329757"/>
                    <a:gd name="connsiteX6" fmla="*/ 0 w 372427"/>
                    <a:gd name="connsiteY6" fmla="*/ 329117 h 329757"/>
                    <a:gd name="connsiteX7" fmla="*/ 5715 w 372427"/>
                    <a:gd name="connsiteY7" fmla="*/ 327212 h 329757"/>
                    <a:gd name="connsiteX8" fmla="*/ 35242 w 372427"/>
                    <a:gd name="connsiteY8" fmla="*/ 321497 h 329757"/>
                    <a:gd name="connsiteX9" fmla="*/ 74295 w 372427"/>
                    <a:gd name="connsiteY9" fmla="*/ 315782 h 329757"/>
                    <a:gd name="connsiteX10" fmla="*/ 105727 w 372427"/>
                    <a:gd name="connsiteY10" fmla="*/ 311972 h 329757"/>
                    <a:gd name="connsiteX11" fmla="*/ 147637 w 372427"/>
                    <a:gd name="connsiteY11" fmla="*/ 309114 h 329757"/>
                    <a:gd name="connsiteX12" fmla="*/ 196215 w 372427"/>
                    <a:gd name="connsiteY12" fmla="*/ 307209 h 329757"/>
                    <a:gd name="connsiteX13" fmla="*/ 288607 w 372427"/>
                    <a:gd name="connsiteY13" fmla="*/ 310067 h 329757"/>
                    <a:gd name="connsiteX14" fmla="*/ 353377 w 372427"/>
                    <a:gd name="connsiteY14" fmla="*/ 315782 h 329757"/>
                    <a:gd name="connsiteX15" fmla="*/ 372427 w 372427"/>
                    <a:gd name="connsiteY15" fmla="*/ 318639 h 329757"/>
                    <a:gd name="connsiteX16" fmla="*/ 358140 w 372427"/>
                    <a:gd name="connsiteY16" fmla="*/ 281492 h 329757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0985 w 372427"/>
                    <a:gd name="connsiteY2" fmla="*/ 76268 h 333131"/>
                    <a:gd name="connsiteX3" fmla="*/ 166253 w 372427"/>
                    <a:gd name="connsiteY3" fmla="*/ 0 h 333131"/>
                    <a:gd name="connsiteX4" fmla="*/ 12382 w 372427"/>
                    <a:gd name="connsiteY4" fmla="*/ 274388 h 333131"/>
                    <a:gd name="connsiteX5" fmla="*/ 3810 w 372427"/>
                    <a:gd name="connsiteY5" fmla="*/ 301058 h 333131"/>
                    <a:gd name="connsiteX6" fmla="*/ 0 w 372427"/>
                    <a:gd name="connsiteY6" fmla="*/ 332491 h 333131"/>
                    <a:gd name="connsiteX7" fmla="*/ 5715 w 372427"/>
                    <a:gd name="connsiteY7" fmla="*/ 330586 h 333131"/>
                    <a:gd name="connsiteX8" fmla="*/ 35242 w 372427"/>
                    <a:gd name="connsiteY8" fmla="*/ 324871 h 333131"/>
                    <a:gd name="connsiteX9" fmla="*/ 74295 w 372427"/>
                    <a:gd name="connsiteY9" fmla="*/ 319156 h 333131"/>
                    <a:gd name="connsiteX10" fmla="*/ 105727 w 372427"/>
                    <a:gd name="connsiteY10" fmla="*/ 315346 h 333131"/>
                    <a:gd name="connsiteX11" fmla="*/ 147637 w 372427"/>
                    <a:gd name="connsiteY11" fmla="*/ 312488 h 333131"/>
                    <a:gd name="connsiteX12" fmla="*/ 196215 w 372427"/>
                    <a:gd name="connsiteY12" fmla="*/ 310583 h 333131"/>
                    <a:gd name="connsiteX13" fmla="*/ 288607 w 372427"/>
                    <a:gd name="connsiteY13" fmla="*/ 313441 h 333131"/>
                    <a:gd name="connsiteX14" fmla="*/ 353377 w 372427"/>
                    <a:gd name="connsiteY14" fmla="*/ 319156 h 333131"/>
                    <a:gd name="connsiteX15" fmla="*/ 372427 w 372427"/>
                    <a:gd name="connsiteY15" fmla="*/ 322013 h 333131"/>
                    <a:gd name="connsiteX16" fmla="*/ 358140 w 372427"/>
                    <a:gd name="connsiteY16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12382 w 372427"/>
                    <a:gd name="connsiteY4" fmla="*/ 274388 h 333131"/>
                    <a:gd name="connsiteX5" fmla="*/ 3810 w 372427"/>
                    <a:gd name="connsiteY5" fmla="*/ 301058 h 333131"/>
                    <a:gd name="connsiteX6" fmla="*/ 0 w 372427"/>
                    <a:gd name="connsiteY6" fmla="*/ 332491 h 333131"/>
                    <a:gd name="connsiteX7" fmla="*/ 5715 w 372427"/>
                    <a:gd name="connsiteY7" fmla="*/ 330586 h 333131"/>
                    <a:gd name="connsiteX8" fmla="*/ 35242 w 372427"/>
                    <a:gd name="connsiteY8" fmla="*/ 324871 h 333131"/>
                    <a:gd name="connsiteX9" fmla="*/ 74295 w 372427"/>
                    <a:gd name="connsiteY9" fmla="*/ 319156 h 333131"/>
                    <a:gd name="connsiteX10" fmla="*/ 105727 w 372427"/>
                    <a:gd name="connsiteY10" fmla="*/ 315346 h 333131"/>
                    <a:gd name="connsiteX11" fmla="*/ 147637 w 372427"/>
                    <a:gd name="connsiteY11" fmla="*/ 312488 h 333131"/>
                    <a:gd name="connsiteX12" fmla="*/ 196215 w 372427"/>
                    <a:gd name="connsiteY12" fmla="*/ 310583 h 333131"/>
                    <a:gd name="connsiteX13" fmla="*/ 288607 w 372427"/>
                    <a:gd name="connsiteY13" fmla="*/ 313441 h 333131"/>
                    <a:gd name="connsiteX14" fmla="*/ 353377 w 372427"/>
                    <a:gd name="connsiteY14" fmla="*/ 319156 h 333131"/>
                    <a:gd name="connsiteX15" fmla="*/ 372427 w 372427"/>
                    <a:gd name="connsiteY15" fmla="*/ 322013 h 333131"/>
                    <a:gd name="connsiteX16" fmla="*/ 358140 w 372427"/>
                    <a:gd name="connsiteY16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12382 w 372427"/>
                    <a:gd name="connsiteY4" fmla="*/ 274388 h 333131"/>
                    <a:gd name="connsiteX5" fmla="*/ 3810 w 372427"/>
                    <a:gd name="connsiteY5" fmla="*/ 301058 h 333131"/>
                    <a:gd name="connsiteX6" fmla="*/ 0 w 372427"/>
                    <a:gd name="connsiteY6" fmla="*/ 332491 h 333131"/>
                    <a:gd name="connsiteX7" fmla="*/ 5715 w 372427"/>
                    <a:gd name="connsiteY7" fmla="*/ 330586 h 333131"/>
                    <a:gd name="connsiteX8" fmla="*/ 35242 w 372427"/>
                    <a:gd name="connsiteY8" fmla="*/ 324871 h 333131"/>
                    <a:gd name="connsiteX9" fmla="*/ 74295 w 372427"/>
                    <a:gd name="connsiteY9" fmla="*/ 319156 h 333131"/>
                    <a:gd name="connsiteX10" fmla="*/ 105727 w 372427"/>
                    <a:gd name="connsiteY10" fmla="*/ 315346 h 333131"/>
                    <a:gd name="connsiteX11" fmla="*/ 147637 w 372427"/>
                    <a:gd name="connsiteY11" fmla="*/ 312488 h 333131"/>
                    <a:gd name="connsiteX12" fmla="*/ 196215 w 372427"/>
                    <a:gd name="connsiteY12" fmla="*/ 310583 h 333131"/>
                    <a:gd name="connsiteX13" fmla="*/ 288607 w 372427"/>
                    <a:gd name="connsiteY13" fmla="*/ 313441 h 333131"/>
                    <a:gd name="connsiteX14" fmla="*/ 353377 w 372427"/>
                    <a:gd name="connsiteY14" fmla="*/ 319156 h 333131"/>
                    <a:gd name="connsiteX15" fmla="*/ 372427 w 372427"/>
                    <a:gd name="connsiteY15" fmla="*/ 322013 h 333131"/>
                    <a:gd name="connsiteX16" fmla="*/ 358140 w 372427"/>
                    <a:gd name="connsiteY16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3810 w 372427"/>
                    <a:gd name="connsiteY4" fmla="*/ 301058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3263 w 372427"/>
                    <a:gd name="connsiteY4" fmla="*/ 300821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79782 w 372427"/>
                    <a:gd name="connsiteY4" fmla="*/ 118221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58135 w 372427"/>
                    <a:gd name="connsiteY4" fmla="*/ 166680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57149"/>
                    <a:gd name="connsiteX1" fmla="*/ 326707 w 372427"/>
                    <a:gd name="connsiteY1" fmla="*/ 196283 h 357149"/>
                    <a:gd name="connsiteX2" fmla="*/ 263028 w 372427"/>
                    <a:gd name="connsiteY2" fmla="*/ 74554 h 357149"/>
                    <a:gd name="connsiteX3" fmla="*/ 166253 w 372427"/>
                    <a:gd name="connsiteY3" fmla="*/ 0 h 357149"/>
                    <a:gd name="connsiteX4" fmla="*/ 58135 w 372427"/>
                    <a:gd name="connsiteY4" fmla="*/ 166680 h 357149"/>
                    <a:gd name="connsiteX5" fmla="*/ 0 w 372427"/>
                    <a:gd name="connsiteY5" fmla="*/ 332491 h 357149"/>
                    <a:gd name="connsiteX6" fmla="*/ 23461 w 372427"/>
                    <a:gd name="connsiteY6" fmla="*/ 357122 h 357149"/>
                    <a:gd name="connsiteX7" fmla="*/ 35242 w 372427"/>
                    <a:gd name="connsiteY7" fmla="*/ 324871 h 357149"/>
                    <a:gd name="connsiteX8" fmla="*/ 74295 w 372427"/>
                    <a:gd name="connsiteY8" fmla="*/ 319156 h 357149"/>
                    <a:gd name="connsiteX9" fmla="*/ 105727 w 372427"/>
                    <a:gd name="connsiteY9" fmla="*/ 315346 h 357149"/>
                    <a:gd name="connsiteX10" fmla="*/ 147637 w 372427"/>
                    <a:gd name="connsiteY10" fmla="*/ 312488 h 357149"/>
                    <a:gd name="connsiteX11" fmla="*/ 196215 w 372427"/>
                    <a:gd name="connsiteY11" fmla="*/ 310583 h 357149"/>
                    <a:gd name="connsiteX12" fmla="*/ 288607 w 372427"/>
                    <a:gd name="connsiteY12" fmla="*/ 313441 h 357149"/>
                    <a:gd name="connsiteX13" fmla="*/ 353377 w 372427"/>
                    <a:gd name="connsiteY13" fmla="*/ 319156 h 357149"/>
                    <a:gd name="connsiteX14" fmla="*/ 372427 w 372427"/>
                    <a:gd name="connsiteY14" fmla="*/ 322013 h 357149"/>
                    <a:gd name="connsiteX15" fmla="*/ 358140 w 372427"/>
                    <a:gd name="connsiteY15" fmla="*/ 284866 h 357149"/>
                    <a:gd name="connsiteX0" fmla="*/ 358509 w 372796"/>
                    <a:gd name="connsiteY0" fmla="*/ 284866 h 342901"/>
                    <a:gd name="connsiteX1" fmla="*/ 327076 w 372796"/>
                    <a:gd name="connsiteY1" fmla="*/ 196283 h 342901"/>
                    <a:gd name="connsiteX2" fmla="*/ 263397 w 372796"/>
                    <a:gd name="connsiteY2" fmla="*/ 74554 h 342901"/>
                    <a:gd name="connsiteX3" fmla="*/ 166622 w 372796"/>
                    <a:gd name="connsiteY3" fmla="*/ 0 h 342901"/>
                    <a:gd name="connsiteX4" fmla="*/ 58504 w 372796"/>
                    <a:gd name="connsiteY4" fmla="*/ 166680 h 342901"/>
                    <a:gd name="connsiteX5" fmla="*/ 369 w 372796"/>
                    <a:gd name="connsiteY5" fmla="*/ 332491 h 342901"/>
                    <a:gd name="connsiteX6" fmla="*/ 35611 w 372796"/>
                    <a:gd name="connsiteY6" fmla="*/ 324871 h 342901"/>
                    <a:gd name="connsiteX7" fmla="*/ 74664 w 372796"/>
                    <a:gd name="connsiteY7" fmla="*/ 319156 h 342901"/>
                    <a:gd name="connsiteX8" fmla="*/ 106096 w 372796"/>
                    <a:gd name="connsiteY8" fmla="*/ 315346 h 342901"/>
                    <a:gd name="connsiteX9" fmla="*/ 148006 w 372796"/>
                    <a:gd name="connsiteY9" fmla="*/ 312488 h 342901"/>
                    <a:gd name="connsiteX10" fmla="*/ 196584 w 372796"/>
                    <a:gd name="connsiteY10" fmla="*/ 310583 h 342901"/>
                    <a:gd name="connsiteX11" fmla="*/ 288976 w 372796"/>
                    <a:gd name="connsiteY11" fmla="*/ 313441 h 342901"/>
                    <a:gd name="connsiteX12" fmla="*/ 353746 w 372796"/>
                    <a:gd name="connsiteY12" fmla="*/ 319156 h 342901"/>
                    <a:gd name="connsiteX13" fmla="*/ 372796 w 372796"/>
                    <a:gd name="connsiteY13" fmla="*/ 322013 h 342901"/>
                    <a:gd name="connsiteX14" fmla="*/ 358509 w 372796"/>
                    <a:gd name="connsiteY14" fmla="*/ 284866 h 342901"/>
                    <a:gd name="connsiteX0" fmla="*/ 358140 w 372427"/>
                    <a:gd name="connsiteY0" fmla="*/ 284866 h 341539"/>
                    <a:gd name="connsiteX1" fmla="*/ 326707 w 372427"/>
                    <a:gd name="connsiteY1" fmla="*/ 196283 h 341539"/>
                    <a:gd name="connsiteX2" fmla="*/ 263028 w 372427"/>
                    <a:gd name="connsiteY2" fmla="*/ 74554 h 341539"/>
                    <a:gd name="connsiteX3" fmla="*/ 166253 w 372427"/>
                    <a:gd name="connsiteY3" fmla="*/ 0 h 341539"/>
                    <a:gd name="connsiteX4" fmla="*/ 58135 w 372427"/>
                    <a:gd name="connsiteY4" fmla="*/ 166680 h 341539"/>
                    <a:gd name="connsiteX5" fmla="*/ 0 w 372427"/>
                    <a:gd name="connsiteY5" fmla="*/ 332491 h 341539"/>
                    <a:gd name="connsiteX6" fmla="*/ 74295 w 372427"/>
                    <a:gd name="connsiteY6" fmla="*/ 319156 h 341539"/>
                    <a:gd name="connsiteX7" fmla="*/ 105727 w 372427"/>
                    <a:gd name="connsiteY7" fmla="*/ 315346 h 341539"/>
                    <a:gd name="connsiteX8" fmla="*/ 147637 w 372427"/>
                    <a:gd name="connsiteY8" fmla="*/ 312488 h 341539"/>
                    <a:gd name="connsiteX9" fmla="*/ 196215 w 372427"/>
                    <a:gd name="connsiteY9" fmla="*/ 310583 h 341539"/>
                    <a:gd name="connsiteX10" fmla="*/ 288607 w 372427"/>
                    <a:gd name="connsiteY10" fmla="*/ 313441 h 341539"/>
                    <a:gd name="connsiteX11" fmla="*/ 353377 w 372427"/>
                    <a:gd name="connsiteY11" fmla="*/ 319156 h 341539"/>
                    <a:gd name="connsiteX12" fmla="*/ 372427 w 372427"/>
                    <a:gd name="connsiteY12" fmla="*/ 322013 h 341539"/>
                    <a:gd name="connsiteX13" fmla="*/ 358140 w 372427"/>
                    <a:gd name="connsiteY13" fmla="*/ 284866 h 341539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74295 w 372427"/>
                    <a:gd name="connsiteY6" fmla="*/ 319156 h 332491"/>
                    <a:gd name="connsiteX7" fmla="*/ 105727 w 372427"/>
                    <a:gd name="connsiteY7" fmla="*/ 315346 h 332491"/>
                    <a:gd name="connsiteX8" fmla="*/ 147637 w 372427"/>
                    <a:gd name="connsiteY8" fmla="*/ 312488 h 332491"/>
                    <a:gd name="connsiteX9" fmla="*/ 196215 w 372427"/>
                    <a:gd name="connsiteY9" fmla="*/ 310583 h 332491"/>
                    <a:gd name="connsiteX10" fmla="*/ 288607 w 372427"/>
                    <a:gd name="connsiteY10" fmla="*/ 313441 h 332491"/>
                    <a:gd name="connsiteX11" fmla="*/ 353377 w 372427"/>
                    <a:gd name="connsiteY11" fmla="*/ 319156 h 332491"/>
                    <a:gd name="connsiteX12" fmla="*/ 372427 w 372427"/>
                    <a:gd name="connsiteY12" fmla="*/ 322013 h 332491"/>
                    <a:gd name="connsiteX13" fmla="*/ 358140 w 372427"/>
                    <a:gd name="connsiteY13" fmla="*/ 284866 h 332491"/>
                    <a:gd name="connsiteX0" fmla="*/ 358140 w 372427"/>
                    <a:gd name="connsiteY0" fmla="*/ 284866 h 340744"/>
                    <a:gd name="connsiteX1" fmla="*/ 326707 w 372427"/>
                    <a:gd name="connsiteY1" fmla="*/ 196283 h 340744"/>
                    <a:gd name="connsiteX2" fmla="*/ 263028 w 372427"/>
                    <a:gd name="connsiteY2" fmla="*/ 74554 h 340744"/>
                    <a:gd name="connsiteX3" fmla="*/ 166253 w 372427"/>
                    <a:gd name="connsiteY3" fmla="*/ 0 h 340744"/>
                    <a:gd name="connsiteX4" fmla="*/ 58135 w 372427"/>
                    <a:gd name="connsiteY4" fmla="*/ 166680 h 340744"/>
                    <a:gd name="connsiteX5" fmla="*/ 0 w 372427"/>
                    <a:gd name="connsiteY5" fmla="*/ 332491 h 340744"/>
                    <a:gd name="connsiteX6" fmla="*/ 105727 w 372427"/>
                    <a:gd name="connsiteY6" fmla="*/ 315346 h 340744"/>
                    <a:gd name="connsiteX7" fmla="*/ 147637 w 372427"/>
                    <a:gd name="connsiteY7" fmla="*/ 312488 h 340744"/>
                    <a:gd name="connsiteX8" fmla="*/ 196215 w 372427"/>
                    <a:gd name="connsiteY8" fmla="*/ 310583 h 340744"/>
                    <a:gd name="connsiteX9" fmla="*/ 288607 w 372427"/>
                    <a:gd name="connsiteY9" fmla="*/ 313441 h 340744"/>
                    <a:gd name="connsiteX10" fmla="*/ 353377 w 372427"/>
                    <a:gd name="connsiteY10" fmla="*/ 319156 h 340744"/>
                    <a:gd name="connsiteX11" fmla="*/ 372427 w 372427"/>
                    <a:gd name="connsiteY11" fmla="*/ 322013 h 340744"/>
                    <a:gd name="connsiteX12" fmla="*/ 358140 w 372427"/>
                    <a:gd name="connsiteY12" fmla="*/ 284866 h 340744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147637 w 372427"/>
                    <a:gd name="connsiteY7" fmla="*/ 312488 h 332491"/>
                    <a:gd name="connsiteX8" fmla="*/ 196215 w 372427"/>
                    <a:gd name="connsiteY8" fmla="*/ 310583 h 332491"/>
                    <a:gd name="connsiteX9" fmla="*/ 288607 w 372427"/>
                    <a:gd name="connsiteY9" fmla="*/ 313441 h 332491"/>
                    <a:gd name="connsiteX10" fmla="*/ 353377 w 372427"/>
                    <a:gd name="connsiteY10" fmla="*/ 319156 h 332491"/>
                    <a:gd name="connsiteX11" fmla="*/ 372427 w 372427"/>
                    <a:gd name="connsiteY11" fmla="*/ 322013 h 332491"/>
                    <a:gd name="connsiteX12" fmla="*/ 358140 w 372427"/>
                    <a:gd name="connsiteY12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196215 w 372427"/>
                    <a:gd name="connsiteY7" fmla="*/ 310583 h 332491"/>
                    <a:gd name="connsiteX8" fmla="*/ 288607 w 372427"/>
                    <a:gd name="connsiteY8" fmla="*/ 313441 h 332491"/>
                    <a:gd name="connsiteX9" fmla="*/ 353377 w 372427"/>
                    <a:gd name="connsiteY9" fmla="*/ 319156 h 332491"/>
                    <a:gd name="connsiteX10" fmla="*/ 372427 w 372427"/>
                    <a:gd name="connsiteY10" fmla="*/ 322013 h 332491"/>
                    <a:gd name="connsiteX11" fmla="*/ 358140 w 372427"/>
                    <a:gd name="connsiteY11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288607 w 372427"/>
                    <a:gd name="connsiteY8" fmla="*/ 313441 h 332491"/>
                    <a:gd name="connsiteX9" fmla="*/ 353377 w 372427"/>
                    <a:gd name="connsiteY9" fmla="*/ 319156 h 332491"/>
                    <a:gd name="connsiteX10" fmla="*/ 372427 w 372427"/>
                    <a:gd name="connsiteY10" fmla="*/ 322013 h 332491"/>
                    <a:gd name="connsiteX11" fmla="*/ 358140 w 372427"/>
                    <a:gd name="connsiteY11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53377 w 372427"/>
                    <a:gd name="connsiteY8" fmla="*/ 319156 h 332491"/>
                    <a:gd name="connsiteX9" fmla="*/ 372427 w 372427"/>
                    <a:gd name="connsiteY9" fmla="*/ 322013 h 332491"/>
                    <a:gd name="connsiteX10" fmla="*/ 358140 w 372427"/>
                    <a:gd name="connsiteY10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4141 w 372427"/>
                    <a:gd name="connsiteY4" fmla="*/ 166899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6973 w 371260"/>
                    <a:gd name="connsiteY0" fmla="*/ 284866 h 334297"/>
                    <a:gd name="connsiteX1" fmla="*/ 325540 w 371260"/>
                    <a:gd name="connsiteY1" fmla="*/ 196283 h 334297"/>
                    <a:gd name="connsiteX2" fmla="*/ 261861 w 371260"/>
                    <a:gd name="connsiteY2" fmla="*/ 74554 h 334297"/>
                    <a:gd name="connsiteX3" fmla="*/ 165086 w 371260"/>
                    <a:gd name="connsiteY3" fmla="*/ 0 h 334297"/>
                    <a:gd name="connsiteX4" fmla="*/ 52974 w 371260"/>
                    <a:gd name="connsiteY4" fmla="*/ 166899 h 334297"/>
                    <a:gd name="connsiteX5" fmla="*/ 0 w 371260"/>
                    <a:gd name="connsiteY5" fmla="*/ 334297 h 334297"/>
                    <a:gd name="connsiteX6" fmla="*/ 104560 w 371260"/>
                    <a:gd name="connsiteY6" fmla="*/ 315346 h 334297"/>
                    <a:gd name="connsiteX7" fmla="*/ 202963 w 371260"/>
                    <a:gd name="connsiteY7" fmla="*/ 308814 h 334297"/>
                    <a:gd name="connsiteX8" fmla="*/ 371260 w 371260"/>
                    <a:gd name="connsiteY8" fmla="*/ 322013 h 334297"/>
                    <a:gd name="connsiteX9" fmla="*/ 356973 w 371260"/>
                    <a:gd name="connsiteY9" fmla="*/ 284866 h 334297"/>
                    <a:gd name="connsiteX0" fmla="*/ 371260 w 376234"/>
                    <a:gd name="connsiteY0" fmla="*/ 322013 h 334297"/>
                    <a:gd name="connsiteX1" fmla="*/ 325540 w 376234"/>
                    <a:gd name="connsiteY1" fmla="*/ 196283 h 334297"/>
                    <a:gd name="connsiteX2" fmla="*/ 261861 w 376234"/>
                    <a:gd name="connsiteY2" fmla="*/ 74554 h 334297"/>
                    <a:gd name="connsiteX3" fmla="*/ 165086 w 376234"/>
                    <a:gd name="connsiteY3" fmla="*/ 0 h 334297"/>
                    <a:gd name="connsiteX4" fmla="*/ 52974 w 376234"/>
                    <a:gd name="connsiteY4" fmla="*/ 166899 h 334297"/>
                    <a:gd name="connsiteX5" fmla="*/ 0 w 376234"/>
                    <a:gd name="connsiteY5" fmla="*/ 334297 h 334297"/>
                    <a:gd name="connsiteX6" fmla="*/ 104560 w 376234"/>
                    <a:gd name="connsiteY6" fmla="*/ 315346 h 334297"/>
                    <a:gd name="connsiteX7" fmla="*/ 202963 w 376234"/>
                    <a:gd name="connsiteY7" fmla="*/ 308814 h 334297"/>
                    <a:gd name="connsiteX8" fmla="*/ 371260 w 376234"/>
                    <a:gd name="connsiteY8" fmla="*/ 322013 h 334297"/>
                    <a:gd name="connsiteX0" fmla="*/ 371260 w 371260"/>
                    <a:gd name="connsiteY0" fmla="*/ 322013 h 334297"/>
                    <a:gd name="connsiteX1" fmla="*/ 325540 w 371260"/>
                    <a:gd name="connsiteY1" fmla="*/ 196283 h 334297"/>
                    <a:gd name="connsiteX2" fmla="*/ 261861 w 371260"/>
                    <a:gd name="connsiteY2" fmla="*/ 74554 h 334297"/>
                    <a:gd name="connsiteX3" fmla="*/ 165086 w 371260"/>
                    <a:gd name="connsiteY3" fmla="*/ 0 h 334297"/>
                    <a:gd name="connsiteX4" fmla="*/ 52974 w 371260"/>
                    <a:gd name="connsiteY4" fmla="*/ 166899 h 334297"/>
                    <a:gd name="connsiteX5" fmla="*/ 0 w 371260"/>
                    <a:gd name="connsiteY5" fmla="*/ 334297 h 334297"/>
                    <a:gd name="connsiteX6" fmla="*/ 104560 w 371260"/>
                    <a:gd name="connsiteY6" fmla="*/ 315346 h 334297"/>
                    <a:gd name="connsiteX7" fmla="*/ 202963 w 371260"/>
                    <a:gd name="connsiteY7" fmla="*/ 308814 h 334297"/>
                    <a:gd name="connsiteX8" fmla="*/ 371260 w 371260"/>
                    <a:gd name="connsiteY8" fmla="*/ 322013 h 334297"/>
                    <a:gd name="connsiteX0" fmla="*/ 371260 w 371260"/>
                    <a:gd name="connsiteY0" fmla="*/ 322013 h 334297"/>
                    <a:gd name="connsiteX1" fmla="*/ 326087 w 371260"/>
                    <a:gd name="connsiteY1" fmla="*/ 196520 h 334297"/>
                    <a:gd name="connsiteX2" fmla="*/ 261861 w 371260"/>
                    <a:gd name="connsiteY2" fmla="*/ 74554 h 334297"/>
                    <a:gd name="connsiteX3" fmla="*/ 165086 w 371260"/>
                    <a:gd name="connsiteY3" fmla="*/ 0 h 334297"/>
                    <a:gd name="connsiteX4" fmla="*/ 52974 w 371260"/>
                    <a:gd name="connsiteY4" fmla="*/ 166899 h 334297"/>
                    <a:gd name="connsiteX5" fmla="*/ 0 w 371260"/>
                    <a:gd name="connsiteY5" fmla="*/ 334297 h 334297"/>
                    <a:gd name="connsiteX6" fmla="*/ 104560 w 371260"/>
                    <a:gd name="connsiteY6" fmla="*/ 315346 h 334297"/>
                    <a:gd name="connsiteX7" fmla="*/ 202963 w 371260"/>
                    <a:gd name="connsiteY7" fmla="*/ 308814 h 334297"/>
                    <a:gd name="connsiteX8" fmla="*/ 371260 w 371260"/>
                    <a:gd name="connsiteY8" fmla="*/ 322013 h 334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260" h="334297">
                      <a:moveTo>
                        <a:pt x="371260" y="322013"/>
                      </a:moveTo>
                      <a:cubicBezTo>
                        <a:pt x="359590" y="282851"/>
                        <a:pt x="344320" y="237763"/>
                        <a:pt x="326087" y="196520"/>
                      </a:cubicBezTo>
                      <a:cubicBezTo>
                        <a:pt x="307854" y="155277"/>
                        <a:pt x="290436" y="110749"/>
                        <a:pt x="261861" y="74554"/>
                      </a:cubicBezTo>
                      <a:cubicBezTo>
                        <a:pt x="231857" y="44868"/>
                        <a:pt x="217867" y="27784"/>
                        <a:pt x="165086" y="0"/>
                      </a:cubicBezTo>
                      <a:cubicBezTo>
                        <a:pt x="121883" y="37751"/>
                        <a:pt x="80683" y="111484"/>
                        <a:pt x="52974" y="166899"/>
                      </a:cubicBezTo>
                      <a:cubicBezTo>
                        <a:pt x="50116" y="177377"/>
                        <a:pt x="17637" y="262813"/>
                        <a:pt x="0" y="334297"/>
                      </a:cubicBezTo>
                      <a:cubicBezTo>
                        <a:pt x="51209" y="325188"/>
                        <a:pt x="79954" y="318680"/>
                        <a:pt x="104560" y="315346"/>
                      </a:cubicBezTo>
                      <a:cubicBezTo>
                        <a:pt x="137262" y="311695"/>
                        <a:pt x="158513" y="307703"/>
                        <a:pt x="202963" y="308814"/>
                      </a:cubicBezTo>
                      <a:cubicBezTo>
                        <a:pt x="247413" y="309925"/>
                        <a:pt x="335689" y="315864"/>
                        <a:pt x="371260" y="3220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xmlns="" id="{CBCB2034-8E24-4AEA-9CA0-57D9E351CCB9}"/>
                  </a:ext>
                </a:extLst>
              </p:cNvPr>
              <p:cNvSpPr/>
              <p:nvPr/>
            </p:nvSpPr>
            <p:spPr>
              <a:xfrm rot="20352422">
                <a:off x="3554686" y="3011536"/>
                <a:ext cx="57622" cy="13722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aphic 49">
            <a:extLst>
              <a:ext uri="{FF2B5EF4-FFF2-40B4-BE49-F238E27FC236}">
                <a16:creationId xmlns:a16="http://schemas.microsoft.com/office/drawing/2014/main" xmlns="" id="{19F084C2-95A2-4F7A-885A-FD541414BD94}"/>
              </a:ext>
            </a:extLst>
          </p:cNvPr>
          <p:cNvGrpSpPr/>
          <p:nvPr/>
        </p:nvGrpSpPr>
        <p:grpSpPr>
          <a:xfrm>
            <a:off x="501459" y="4827278"/>
            <a:ext cx="2339626" cy="2009293"/>
            <a:chOff x="7767050" y="575710"/>
            <a:chExt cx="2776278" cy="2384295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11E905-6CE3-43D3-9D09-1589306A40FD}"/>
                </a:ext>
              </a:extLst>
            </p:cNvPr>
            <p:cNvSpPr/>
            <p:nvPr/>
          </p:nvSpPr>
          <p:spPr>
            <a:xfrm>
              <a:off x="7767050" y="575710"/>
              <a:ext cx="495695" cy="594834"/>
            </a:xfrm>
            <a:custGeom>
              <a:avLst/>
              <a:gdLst>
                <a:gd name="connsiteX0" fmla="*/ 336674 w 495695"/>
                <a:gd name="connsiteY0" fmla="*/ 307483 h 594834"/>
                <a:gd name="connsiteX1" fmla="*/ 316846 w 495695"/>
                <a:gd name="connsiteY1" fmla="*/ 282698 h 594834"/>
                <a:gd name="connsiteX2" fmla="*/ 267276 w 495695"/>
                <a:gd name="connsiteY2" fmla="*/ 243042 h 594834"/>
                <a:gd name="connsiteX3" fmla="*/ 267276 w 495695"/>
                <a:gd name="connsiteY3" fmla="*/ 218258 h 594834"/>
                <a:gd name="connsiteX4" fmla="*/ 282147 w 495695"/>
                <a:gd name="connsiteY4" fmla="*/ 193473 h 594834"/>
                <a:gd name="connsiteX5" fmla="*/ 197879 w 495695"/>
                <a:gd name="connsiteY5" fmla="*/ 218258 h 594834"/>
                <a:gd name="connsiteX6" fmla="*/ 197879 w 495695"/>
                <a:gd name="connsiteY6" fmla="*/ 247999 h 594834"/>
                <a:gd name="connsiteX7" fmla="*/ 217707 w 495695"/>
                <a:gd name="connsiteY7" fmla="*/ 277741 h 594834"/>
                <a:gd name="connsiteX8" fmla="*/ 257363 w 495695"/>
                <a:gd name="connsiteY8" fmla="*/ 297569 h 594834"/>
                <a:gd name="connsiteX9" fmla="*/ 351545 w 495695"/>
                <a:gd name="connsiteY9" fmla="*/ 421493 h 594834"/>
                <a:gd name="connsiteX10" fmla="*/ 336674 w 495695"/>
                <a:gd name="connsiteY10" fmla="*/ 307483 h 59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5695" h="594834">
                  <a:moveTo>
                    <a:pt x="336674" y="307483"/>
                  </a:moveTo>
                  <a:cubicBezTo>
                    <a:pt x="341631" y="297569"/>
                    <a:pt x="326760" y="282698"/>
                    <a:pt x="316846" y="282698"/>
                  </a:cubicBezTo>
                  <a:cubicBezTo>
                    <a:pt x="287104" y="287655"/>
                    <a:pt x="277190" y="262870"/>
                    <a:pt x="267276" y="243042"/>
                  </a:cubicBezTo>
                  <a:cubicBezTo>
                    <a:pt x="267276" y="233129"/>
                    <a:pt x="267276" y="228172"/>
                    <a:pt x="267276" y="218258"/>
                  </a:cubicBezTo>
                  <a:cubicBezTo>
                    <a:pt x="272233" y="208344"/>
                    <a:pt x="277190" y="203387"/>
                    <a:pt x="282147" y="193473"/>
                  </a:cubicBezTo>
                  <a:cubicBezTo>
                    <a:pt x="252406" y="208344"/>
                    <a:pt x="222664" y="193473"/>
                    <a:pt x="197879" y="218258"/>
                  </a:cubicBezTo>
                  <a:cubicBezTo>
                    <a:pt x="197879" y="228172"/>
                    <a:pt x="187965" y="238086"/>
                    <a:pt x="197879" y="247999"/>
                  </a:cubicBezTo>
                  <a:cubicBezTo>
                    <a:pt x="197879" y="262870"/>
                    <a:pt x="207793" y="272784"/>
                    <a:pt x="217707" y="277741"/>
                  </a:cubicBezTo>
                  <a:cubicBezTo>
                    <a:pt x="227621" y="287655"/>
                    <a:pt x="252406" y="282698"/>
                    <a:pt x="257363" y="297569"/>
                  </a:cubicBezTo>
                  <a:cubicBezTo>
                    <a:pt x="301975" y="357052"/>
                    <a:pt x="301975" y="357052"/>
                    <a:pt x="351545" y="421493"/>
                  </a:cubicBezTo>
                  <a:cubicBezTo>
                    <a:pt x="351545" y="386794"/>
                    <a:pt x="336674" y="347139"/>
                    <a:pt x="336674" y="307483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B6587514-3637-4865-B00A-107CD8DEA5D1}"/>
                </a:ext>
              </a:extLst>
            </p:cNvPr>
            <p:cNvSpPr/>
            <p:nvPr/>
          </p:nvSpPr>
          <p:spPr>
            <a:xfrm>
              <a:off x="7840853" y="1755465"/>
              <a:ext cx="991391" cy="941821"/>
            </a:xfrm>
            <a:custGeom>
              <a:avLst/>
              <a:gdLst>
                <a:gd name="connsiteX0" fmla="*/ 575158 w 991390"/>
                <a:gd name="connsiteY0" fmla="*/ 193473 h 941821"/>
                <a:gd name="connsiteX1" fmla="*/ 649513 w 991390"/>
                <a:gd name="connsiteY1" fmla="*/ 277741 h 941821"/>
                <a:gd name="connsiteX2" fmla="*/ 654470 w 991390"/>
                <a:gd name="connsiteY2" fmla="*/ 287655 h 941821"/>
                <a:gd name="connsiteX3" fmla="*/ 649513 w 991390"/>
                <a:gd name="connsiteY3" fmla="*/ 342182 h 941821"/>
                <a:gd name="connsiteX4" fmla="*/ 689168 w 991390"/>
                <a:gd name="connsiteY4" fmla="*/ 322354 h 941821"/>
                <a:gd name="connsiteX5" fmla="*/ 694125 w 991390"/>
                <a:gd name="connsiteY5" fmla="*/ 322354 h 941821"/>
                <a:gd name="connsiteX6" fmla="*/ 798221 w 991390"/>
                <a:gd name="connsiteY6" fmla="*/ 376880 h 941821"/>
                <a:gd name="connsiteX7" fmla="*/ 679254 w 991390"/>
                <a:gd name="connsiteY7" fmla="*/ 476019 h 941821"/>
                <a:gd name="connsiteX8" fmla="*/ 362009 w 991390"/>
                <a:gd name="connsiteY8" fmla="*/ 728824 h 941821"/>
                <a:gd name="connsiteX9" fmla="*/ 193473 w 991390"/>
                <a:gd name="connsiteY9" fmla="*/ 738738 h 941821"/>
                <a:gd name="connsiteX10" fmla="*/ 317397 w 991390"/>
                <a:gd name="connsiteY10" fmla="*/ 634642 h 941821"/>
                <a:gd name="connsiteX11" fmla="*/ 515675 w 991390"/>
                <a:gd name="connsiteY11" fmla="*/ 466105 h 941821"/>
                <a:gd name="connsiteX12" fmla="*/ 565244 w 991390"/>
                <a:gd name="connsiteY12" fmla="*/ 292612 h 941821"/>
                <a:gd name="connsiteX13" fmla="*/ 575158 w 991390"/>
                <a:gd name="connsiteY13" fmla="*/ 193473 h 94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1390" h="941821">
                  <a:moveTo>
                    <a:pt x="575158" y="193473"/>
                  </a:moveTo>
                  <a:cubicBezTo>
                    <a:pt x="604900" y="213301"/>
                    <a:pt x="629685" y="247999"/>
                    <a:pt x="649513" y="277741"/>
                  </a:cubicBezTo>
                  <a:cubicBezTo>
                    <a:pt x="649513" y="282698"/>
                    <a:pt x="654470" y="287655"/>
                    <a:pt x="654470" y="287655"/>
                  </a:cubicBezTo>
                  <a:cubicBezTo>
                    <a:pt x="654470" y="292612"/>
                    <a:pt x="639599" y="337225"/>
                    <a:pt x="649513" y="342182"/>
                  </a:cubicBezTo>
                  <a:cubicBezTo>
                    <a:pt x="664383" y="352096"/>
                    <a:pt x="674297" y="327311"/>
                    <a:pt x="689168" y="322354"/>
                  </a:cubicBezTo>
                  <a:cubicBezTo>
                    <a:pt x="689168" y="322354"/>
                    <a:pt x="689168" y="322354"/>
                    <a:pt x="694125" y="322354"/>
                  </a:cubicBezTo>
                  <a:cubicBezTo>
                    <a:pt x="723867" y="347139"/>
                    <a:pt x="763523" y="357052"/>
                    <a:pt x="798221" y="376880"/>
                  </a:cubicBezTo>
                  <a:cubicBezTo>
                    <a:pt x="763523" y="416536"/>
                    <a:pt x="718910" y="446278"/>
                    <a:pt x="679254" y="476019"/>
                  </a:cubicBezTo>
                  <a:cubicBezTo>
                    <a:pt x="575158" y="560288"/>
                    <a:pt x="466105" y="644556"/>
                    <a:pt x="362009" y="728824"/>
                  </a:cubicBezTo>
                  <a:cubicBezTo>
                    <a:pt x="312440" y="768480"/>
                    <a:pt x="257913" y="773437"/>
                    <a:pt x="193473" y="738738"/>
                  </a:cubicBezTo>
                  <a:cubicBezTo>
                    <a:pt x="238085" y="704039"/>
                    <a:pt x="277741" y="669340"/>
                    <a:pt x="317397" y="634642"/>
                  </a:cubicBezTo>
                  <a:cubicBezTo>
                    <a:pt x="332268" y="624728"/>
                    <a:pt x="446278" y="530546"/>
                    <a:pt x="515675" y="466105"/>
                  </a:cubicBezTo>
                  <a:cubicBezTo>
                    <a:pt x="585072" y="421493"/>
                    <a:pt x="560287" y="352096"/>
                    <a:pt x="565244" y="292612"/>
                  </a:cubicBezTo>
                  <a:cubicBezTo>
                    <a:pt x="570201" y="257913"/>
                    <a:pt x="570201" y="228172"/>
                    <a:pt x="575158" y="193473"/>
                  </a:cubicBezTo>
                  <a:close/>
                </a:path>
              </a:pathLst>
            </a:custGeom>
            <a:solidFill>
              <a:schemeClr val="accent4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B302E7FF-971D-460F-AE3D-2A79DD9F939F}"/>
                </a:ext>
              </a:extLst>
            </p:cNvPr>
            <p:cNvSpPr/>
            <p:nvPr/>
          </p:nvSpPr>
          <p:spPr>
            <a:xfrm>
              <a:off x="9728827" y="1619300"/>
              <a:ext cx="99139" cy="99139"/>
            </a:xfrm>
            <a:custGeom>
              <a:avLst/>
              <a:gdLst>
                <a:gd name="connsiteX0" fmla="*/ 90003 w 99139"/>
                <a:gd name="connsiteY0" fmla="*/ 37177 h 99139"/>
                <a:gd name="connsiteX1" fmla="*/ 45390 w 99139"/>
                <a:gd name="connsiteY1" fmla="*/ 37177 h 99139"/>
                <a:gd name="connsiteX2" fmla="*/ 40433 w 99139"/>
                <a:gd name="connsiteY2" fmla="*/ 52048 h 99139"/>
                <a:gd name="connsiteX3" fmla="*/ 75132 w 99139"/>
                <a:gd name="connsiteY3" fmla="*/ 96661 h 99139"/>
                <a:gd name="connsiteX4" fmla="*/ 90003 w 99139"/>
                <a:gd name="connsiteY4" fmla="*/ 37177 h 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39" h="99139">
                  <a:moveTo>
                    <a:pt x="90003" y="37177"/>
                  </a:moveTo>
                  <a:cubicBezTo>
                    <a:pt x="75132" y="37177"/>
                    <a:pt x="60261" y="37177"/>
                    <a:pt x="45390" y="37177"/>
                  </a:cubicBezTo>
                  <a:cubicBezTo>
                    <a:pt x="35476" y="42134"/>
                    <a:pt x="35476" y="47091"/>
                    <a:pt x="40433" y="52048"/>
                  </a:cubicBezTo>
                  <a:cubicBezTo>
                    <a:pt x="50347" y="66919"/>
                    <a:pt x="65218" y="81790"/>
                    <a:pt x="75132" y="96661"/>
                  </a:cubicBezTo>
                  <a:cubicBezTo>
                    <a:pt x="90003" y="76833"/>
                    <a:pt x="99917" y="57005"/>
                    <a:pt x="90003" y="3717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E5BDD0CA-B386-453B-94A7-476835BA67F9}"/>
                </a:ext>
              </a:extLst>
            </p:cNvPr>
            <p:cNvSpPr/>
            <p:nvPr/>
          </p:nvSpPr>
          <p:spPr>
            <a:xfrm>
              <a:off x="8783592" y="722092"/>
              <a:ext cx="594834" cy="1437517"/>
            </a:xfrm>
            <a:custGeom>
              <a:avLst/>
              <a:gdLst>
                <a:gd name="connsiteX0" fmla="*/ 578126 w 594834"/>
                <a:gd name="connsiteY0" fmla="*/ 1216932 h 1437516"/>
                <a:gd name="connsiteX1" fmla="*/ 553342 w 594834"/>
                <a:gd name="connsiteY1" fmla="*/ 1207018 h 1437516"/>
                <a:gd name="connsiteX2" fmla="*/ 478987 w 594834"/>
                <a:gd name="connsiteY2" fmla="*/ 1122750 h 1437516"/>
                <a:gd name="connsiteX3" fmla="*/ 474030 w 594834"/>
                <a:gd name="connsiteY3" fmla="*/ 1097965 h 1437516"/>
                <a:gd name="connsiteX4" fmla="*/ 483944 w 594834"/>
                <a:gd name="connsiteY4" fmla="*/ 934386 h 1437516"/>
                <a:gd name="connsiteX5" fmla="*/ 394719 w 594834"/>
                <a:gd name="connsiteY5" fmla="*/ 934386 h 1437516"/>
                <a:gd name="connsiteX6" fmla="*/ 364977 w 594834"/>
                <a:gd name="connsiteY6" fmla="*/ 914558 h 1437516"/>
                <a:gd name="connsiteX7" fmla="*/ 275752 w 594834"/>
                <a:gd name="connsiteY7" fmla="*/ 522959 h 1437516"/>
                <a:gd name="connsiteX8" fmla="*/ 270795 w 594834"/>
                <a:gd name="connsiteY8" fmla="*/ 324680 h 1437516"/>
                <a:gd name="connsiteX9" fmla="*/ 270795 w 594834"/>
                <a:gd name="connsiteY9" fmla="*/ 265197 h 1437516"/>
                <a:gd name="connsiteX10" fmla="*/ 201398 w 594834"/>
                <a:gd name="connsiteY10" fmla="*/ 136316 h 1437516"/>
                <a:gd name="connsiteX11" fmla="*/ 186527 w 594834"/>
                <a:gd name="connsiteY11" fmla="*/ 116488 h 1437516"/>
                <a:gd name="connsiteX12" fmla="*/ 176613 w 594834"/>
                <a:gd name="connsiteY12" fmla="*/ 81790 h 1437516"/>
                <a:gd name="connsiteX13" fmla="*/ 206355 w 594834"/>
                <a:gd name="connsiteY13" fmla="*/ 61962 h 1437516"/>
                <a:gd name="connsiteX14" fmla="*/ 265838 w 594834"/>
                <a:gd name="connsiteY14" fmla="*/ 61962 h 1437516"/>
                <a:gd name="connsiteX15" fmla="*/ 216269 w 594834"/>
                <a:gd name="connsiteY15" fmla="*/ 37177 h 1437516"/>
                <a:gd name="connsiteX16" fmla="*/ 77474 w 594834"/>
                <a:gd name="connsiteY16" fmla="*/ 37177 h 1437516"/>
                <a:gd name="connsiteX17" fmla="*/ 37818 w 594834"/>
                <a:gd name="connsiteY17" fmla="*/ 101618 h 1437516"/>
                <a:gd name="connsiteX18" fmla="*/ 82431 w 594834"/>
                <a:gd name="connsiteY18" fmla="*/ 141273 h 1437516"/>
                <a:gd name="connsiteX19" fmla="*/ 132001 w 594834"/>
                <a:gd name="connsiteY19" fmla="*/ 190843 h 1437516"/>
                <a:gd name="connsiteX20" fmla="*/ 127044 w 594834"/>
                <a:gd name="connsiteY20" fmla="*/ 513045 h 1437516"/>
                <a:gd name="connsiteX21" fmla="*/ 275752 w 594834"/>
                <a:gd name="connsiteY21" fmla="*/ 1093008 h 1437516"/>
                <a:gd name="connsiteX22" fmla="*/ 578126 w 594834"/>
                <a:gd name="connsiteY22" fmla="*/ 1425124 h 1437516"/>
                <a:gd name="connsiteX23" fmla="*/ 583083 w 594834"/>
                <a:gd name="connsiteY23" fmla="*/ 1365641 h 1437516"/>
                <a:gd name="connsiteX24" fmla="*/ 578126 w 594834"/>
                <a:gd name="connsiteY24" fmla="*/ 1216932 h 14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4834" h="1437516">
                  <a:moveTo>
                    <a:pt x="578126" y="1216932"/>
                  </a:moveTo>
                  <a:cubicBezTo>
                    <a:pt x="568213" y="1221889"/>
                    <a:pt x="558299" y="1216932"/>
                    <a:pt x="553342" y="1207018"/>
                  </a:cubicBezTo>
                  <a:cubicBezTo>
                    <a:pt x="528557" y="1177277"/>
                    <a:pt x="503772" y="1152492"/>
                    <a:pt x="478987" y="1122750"/>
                  </a:cubicBezTo>
                  <a:cubicBezTo>
                    <a:pt x="474030" y="1117793"/>
                    <a:pt x="469073" y="1107879"/>
                    <a:pt x="474030" y="1097965"/>
                  </a:cubicBezTo>
                  <a:cubicBezTo>
                    <a:pt x="483944" y="1043439"/>
                    <a:pt x="483944" y="988912"/>
                    <a:pt x="483944" y="934386"/>
                  </a:cubicBezTo>
                  <a:cubicBezTo>
                    <a:pt x="454203" y="934386"/>
                    <a:pt x="424461" y="934386"/>
                    <a:pt x="394719" y="934386"/>
                  </a:cubicBezTo>
                  <a:cubicBezTo>
                    <a:pt x="379848" y="934386"/>
                    <a:pt x="369934" y="929429"/>
                    <a:pt x="364977" y="914558"/>
                  </a:cubicBezTo>
                  <a:cubicBezTo>
                    <a:pt x="315408" y="790634"/>
                    <a:pt x="290623" y="656796"/>
                    <a:pt x="275752" y="522959"/>
                  </a:cubicBezTo>
                  <a:cubicBezTo>
                    <a:pt x="270795" y="458518"/>
                    <a:pt x="270795" y="389121"/>
                    <a:pt x="270795" y="324680"/>
                  </a:cubicBezTo>
                  <a:cubicBezTo>
                    <a:pt x="270795" y="304853"/>
                    <a:pt x="270795" y="285025"/>
                    <a:pt x="270795" y="265197"/>
                  </a:cubicBezTo>
                  <a:cubicBezTo>
                    <a:pt x="275752" y="205714"/>
                    <a:pt x="250967" y="161101"/>
                    <a:pt x="201398" y="136316"/>
                  </a:cubicBezTo>
                  <a:cubicBezTo>
                    <a:pt x="196441" y="131359"/>
                    <a:pt x="186527" y="126402"/>
                    <a:pt x="186527" y="116488"/>
                  </a:cubicBezTo>
                  <a:cubicBezTo>
                    <a:pt x="176613" y="106575"/>
                    <a:pt x="171656" y="96661"/>
                    <a:pt x="176613" y="81790"/>
                  </a:cubicBezTo>
                  <a:cubicBezTo>
                    <a:pt x="176613" y="61962"/>
                    <a:pt x="196441" y="61962"/>
                    <a:pt x="206355" y="61962"/>
                  </a:cubicBezTo>
                  <a:cubicBezTo>
                    <a:pt x="226183" y="61962"/>
                    <a:pt x="246011" y="61962"/>
                    <a:pt x="265838" y="61962"/>
                  </a:cubicBezTo>
                  <a:cubicBezTo>
                    <a:pt x="255924" y="42134"/>
                    <a:pt x="236097" y="37177"/>
                    <a:pt x="216269" y="37177"/>
                  </a:cubicBezTo>
                  <a:cubicBezTo>
                    <a:pt x="171656" y="37177"/>
                    <a:pt x="122087" y="37177"/>
                    <a:pt x="77474" y="37177"/>
                  </a:cubicBezTo>
                  <a:cubicBezTo>
                    <a:pt x="57646" y="57005"/>
                    <a:pt x="32862" y="66919"/>
                    <a:pt x="37818" y="101618"/>
                  </a:cubicBezTo>
                  <a:cubicBezTo>
                    <a:pt x="47732" y="116488"/>
                    <a:pt x="62603" y="131359"/>
                    <a:pt x="82431" y="141273"/>
                  </a:cubicBezTo>
                  <a:cubicBezTo>
                    <a:pt x="146871" y="141273"/>
                    <a:pt x="136958" y="131359"/>
                    <a:pt x="132001" y="190843"/>
                  </a:cubicBezTo>
                  <a:cubicBezTo>
                    <a:pt x="127044" y="299896"/>
                    <a:pt x="127044" y="403992"/>
                    <a:pt x="127044" y="513045"/>
                  </a:cubicBezTo>
                  <a:cubicBezTo>
                    <a:pt x="127044" y="617141"/>
                    <a:pt x="236097" y="1018654"/>
                    <a:pt x="275752" y="1093008"/>
                  </a:cubicBezTo>
                  <a:cubicBezTo>
                    <a:pt x="350106" y="1226846"/>
                    <a:pt x="449246" y="1335899"/>
                    <a:pt x="578126" y="1425124"/>
                  </a:cubicBezTo>
                  <a:cubicBezTo>
                    <a:pt x="588040" y="1405296"/>
                    <a:pt x="583083" y="1385469"/>
                    <a:pt x="583083" y="1365641"/>
                  </a:cubicBezTo>
                  <a:cubicBezTo>
                    <a:pt x="578126" y="1316071"/>
                    <a:pt x="578126" y="1266502"/>
                    <a:pt x="578126" y="12169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A5D7520F-1F9D-43E2-903C-1127DA0D6709}"/>
                </a:ext>
              </a:extLst>
            </p:cNvPr>
            <p:cNvSpPr/>
            <p:nvPr/>
          </p:nvSpPr>
          <p:spPr>
            <a:xfrm>
              <a:off x="9424072" y="1668870"/>
              <a:ext cx="346987" cy="545265"/>
            </a:xfrm>
            <a:custGeom>
              <a:avLst/>
              <a:gdLst>
                <a:gd name="connsiteX0" fmla="*/ 181608 w 346986"/>
                <a:gd name="connsiteY0" fmla="*/ 245369 h 545264"/>
                <a:gd name="connsiteX1" fmla="*/ 77512 w 346986"/>
                <a:gd name="connsiteY1" fmla="*/ 369293 h 545264"/>
                <a:gd name="connsiteX2" fmla="*/ 42814 w 346986"/>
                <a:gd name="connsiteY2" fmla="*/ 369293 h 545264"/>
                <a:gd name="connsiteX3" fmla="*/ 42814 w 346986"/>
                <a:gd name="connsiteY3" fmla="*/ 513045 h 545264"/>
                <a:gd name="connsiteX4" fmla="*/ 52728 w 346986"/>
                <a:gd name="connsiteY4" fmla="*/ 518002 h 545264"/>
                <a:gd name="connsiteX5" fmla="*/ 211350 w 346986"/>
                <a:gd name="connsiteY5" fmla="*/ 438690 h 545264"/>
                <a:gd name="connsiteX6" fmla="*/ 117168 w 346986"/>
                <a:gd name="connsiteY6" fmla="*/ 418863 h 545264"/>
                <a:gd name="connsiteX7" fmla="*/ 345188 w 346986"/>
                <a:gd name="connsiteY7" fmla="*/ 151187 h 545264"/>
                <a:gd name="connsiteX8" fmla="*/ 255963 w 346986"/>
                <a:gd name="connsiteY8" fmla="*/ 37177 h 545264"/>
                <a:gd name="connsiteX9" fmla="*/ 181608 w 346986"/>
                <a:gd name="connsiteY9" fmla="*/ 245369 h 54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986" h="545264">
                  <a:moveTo>
                    <a:pt x="181608" y="245369"/>
                  </a:moveTo>
                  <a:cubicBezTo>
                    <a:pt x="151867" y="289982"/>
                    <a:pt x="122125" y="334594"/>
                    <a:pt x="77512" y="369293"/>
                  </a:cubicBezTo>
                  <a:cubicBezTo>
                    <a:pt x="67599" y="374250"/>
                    <a:pt x="57685" y="384164"/>
                    <a:pt x="42814" y="369293"/>
                  </a:cubicBezTo>
                  <a:cubicBezTo>
                    <a:pt x="27943" y="413906"/>
                    <a:pt x="47771" y="468432"/>
                    <a:pt x="42814" y="513045"/>
                  </a:cubicBezTo>
                  <a:cubicBezTo>
                    <a:pt x="42814" y="522959"/>
                    <a:pt x="47771" y="522959"/>
                    <a:pt x="52728" y="518002"/>
                  </a:cubicBezTo>
                  <a:cubicBezTo>
                    <a:pt x="112211" y="503131"/>
                    <a:pt x="176651" y="498174"/>
                    <a:pt x="211350" y="438690"/>
                  </a:cubicBezTo>
                  <a:cubicBezTo>
                    <a:pt x="176651" y="453561"/>
                    <a:pt x="141953" y="453561"/>
                    <a:pt x="117168" y="418863"/>
                  </a:cubicBezTo>
                  <a:cubicBezTo>
                    <a:pt x="226221" y="359379"/>
                    <a:pt x="295618" y="265197"/>
                    <a:pt x="345188" y="151187"/>
                  </a:cubicBezTo>
                  <a:cubicBezTo>
                    <a:pt x="320403" y="111531"/>
                    <a:pt x="285704" y="71876"/>
                    <a:pt x="255963" y="37177"/>
                  </a:cubicBezTo>
                  <a:cubicBezTo>
                    <a:pt x="241092" y="111531"/>
                    <a:pt x="221264" y="180929"/>
                    <a:pt x="181608" y="24536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E24775EA-1C18-450F-ACCC-B0CD929BCF23}"/>
                </a:ext>
              </a:extLst>
            </p:cNvPr>
            <p:cNvSpPr/>
            <p:nvPr/>
          </p:nvSpPr>
          <p:spPr>
            <a:xfrm>
              <a:off x="8517629" y="719950"/>
              <a:ext cx="743543" cy="1536656"/>
            </a:xfrm>
            <a:custGeom>
              <a:avLst/>
              <a:gdLst>
                <a:gd name="connsiteX0" fmla="*/ 716280 w 743542"/>
                <a:gd name="connsiteY0" fmla="*/ 1474694 h 1536655"/>
                <a:gd name="connsiteX1" fmla="*/ 384164 w 743542"/>
                <a:gd name="connsiteY1" fmla="*/ 1093008 h 1536655"/>
                <a:gd name="connsiteX2" fmla="*/ 294939 w 743542"/>
                <a:gd name="connsiteY2" fmla="*/ 830290 h 1536655"/>
                <a:gd name="connsiteX3" fmla="*/ 255283 w 743542"/>
                <a:gd name="connsiteY3" fmla="*/ 532873 h 1536655"/>
                <a:gd name="connsiteX4" fmla="*/ 265197 w 743542"/>
                <a:gd name="connsiteY4" fmla="*/ 136316 h 1536655"/>
                <a:gd name="connsiteX5" fmla="*/ 235455 w 743542"/>
                <a:gd name="connsiteY5" fmla="*/ 131359 h 1536655"/>
                <a:gd name="connsiteX6" fmla="*/ 180929 w 743542"/>
                <a:gd name="connsiteY6" fmla="*/ 106575 h 1536655"/>
                <a:gd name="connsiteX7" fmla="*/ 190843 w 743542"/>
                <a:gd name="connsiteY7" fmla="*/ 47091 h 1536655"/>
                <a:gd name="connsiteX8" fmla="*/ 205714 w 743542"/>
                <a:gd name="connsiteY8" fmla="*/ 37177 h 1536655"/>
                <a:gd name="connsiteX9" fmla="*/ 76833 w 743542"/>
                <a:gd name="connsiteY9" fmla="*/ 37177 h 1536655"/>
                <a:gd name="connsiteX10" fmla="*/ 37177 w 743542"/>
                <a:gd name="connsiteY10" fmla="*/ 76833 h 1536655"/>
                <a:gd name="connsiteX11" fmla="*/ 111531 w 743542"/>
                <a:gd name="connsiteY11" fmla="*/ 136316 h 1536655"/>
                <a:gd name="connsiteX12" fmla="*/ 121445 w 743542"/>
                <a:gd name="connsiteY12" fmla="*/ 156144 h 1536655"/>
                <a:gd name="connsiteX13" fmla="*/ 121445 w 743542"/>
                <a:gd name="connsiteY13" fmla="*/ 329637 h 1536655"/>
                <a:gd name="connsiteX14" fmla="*/ 136316 w 743542"/>
                <a:gd name="connsiteY14" fmla="*/ 755935 h 1536655"/>
                <a:gd name="connsiteX15" fmla="*/ 294939 w 743542"/>
                <a:gd name="connsiteY15" fmla="*/ 1202061 h 1536655"/>
                <a:gd name="connsiteX16" fmla="*/ 562614 w 743542"/>
                <a:gd name="connsiteY16" fmla="*/ 1494522 h 1536655"/>
                <a:gd name="connsiteX17" fmla="*/ 726194 w 743542"/>
                <a:gd name="connsiteY17" fmla="*/ 1499479 h 1536655"/>
                <a:gd name="connsiteX18" fmla="*/ 716280 w 743542"/>
                <a:gd name="connsiteY18" fmla="*/ 1474694 h 15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3542" h="1536655">
                  <a:moveTo>
                    <a:pt x="716280" y="1474694"/>
                  </a:moveTo>
                  <a:cubicBezTo>
                    <a:pt x="572528" y="1375555"/>
                    <a:pt x="463475" y="1246674"/>
                    <a:pt x="384164" y="1093008"/>
                  </a:cubicBezTo>
                  <a:cubicBezTo>
                    <a:pt x="339551" y="1008740"/>
                    <a:pt x="314767" y="924472"/>
                    <a:pt x="294939" y="830290"/>
                  </a:cubicBezTo>
                  <a:cubicBezTo>
                    <a:pt x="270154" y="731151"/>
                    <a:pt x="260240" y="632012"/>
                    <a:pt x="255283" y="532873"/>
                  </a:cubicBezTo>
                  <a:cubicBezTo>
                    <a:pt x="250326" y="399035"/>
                    <a:pt x="250326" y="270154"/>
                    <a:pt x="265197" y="136316"/>
                  </a:cubicBezTo>
                  <a:cubicBezTo>
                    <a:pt x="255283" y="126402"/>
                    <a:pt x="245369" y="126402"/>
                    <a:pt x="235455" y="131359"/>
                  </a:cubicBezTo>
                  <a:cubicBezTo>
                    <a:pt x="210671" y="131359"/>
                    <a:pt x="195800" y="126402"/>
                    <a:pt x="180929" y="106575"/>
                  </a:cubicBezTo>
                  <a:cubicBezTo>
                    <a:pt x="161101" y="81790"/>
                    <a:pt x="166058" y="66919"/>
                    <a:pt x="190843" y="47091"/>
                  </a:cubicBezTo>
                  <a:cubicBezTo>
                    <a:pt x="195800" y="42134"/>
                    <a:pt x="200757" y="42134"/>
                    <a:pt x="205714" y="37177"/>
                  </a:cubicBezTo>
                  <a:cubicBezTo>
                    <a:pt x="161101" y="37177"/>
                    <a:pt x="121445" y="37177"/>
                    <a:pt x="76833" y="37177"/>
                  </a:cubicBezTo>
                  <a:cubicBezTo>
                    <a:pt x="61962" y="52048"/>
                    <a:pt x="47091" y="61962"/>
                    <a:pt x="37177" y="76833"/>
                  </a:cubicBezTo>
                  <a:cubicBezTo>
                    <a:pt x="42134" y="116488"/>
                    <a:pt x="61962" y="131359"/>
                    <a:pt x="111531" y="136316"/>
                  </a:cubicBezTo>
                  <a:cubicBezTo>
                    <a:pt x="131359" y="136316"/>
                    <a:pt x="121445" y="151187"/>
                    <a:pt x="121445" y="156144"/>
                  </a:cubicBezTo>
                  <a:cubicBezTo>
                    <a:pt x="121445" y="215627"/>
                    <a:pt x="121445" y="270154"/>
                    <a:pt x="121445" y="329637"/>
                  </a:cubicBezTo>
                  <a:cubicBezTo>
                    <a:pt x="116488" y="473389"/>
                    <a:pt x="116488" y="612184"/>
                    <a:pt x="136316" y="755935"/>
                  </a:cubicBezTo>
                  <a:cubicBezTo>
                    <a:pt x="141273" y="795591"/>
                    <a:pt x="245369" y="1117793"/>
                    <a:pt x="294939" y="1202061"/>
                  </a:cubicBezTo>
                  <a:cubicBezTo>
                    <a:pt x="364336" y="1316071"/>
                    <a:pt x="458518" y="1415210"/>
                    <a:pt x="562614" y="1494522"/>
                  </a:cubicBezTo>
                  <a:cubicBezTo>
                    <a:pt x="617141" y="1499479"/>
                    <a:pt x="671667" y="1499479"/>
                    <a:pt x="726194" y="1499479"/>
                  </a:cubicBezTo>
                  <a:cubicBezTo>
                    <a:pt x="731151" y="1479651"/>
                    <a:pt x="721237" y="1479651"/>
                    <a:pt x="716280" y="147469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BF021964-DB5A-4808-ADC2-9A8E1D5B5EED}"/>
                </a:ext>
              </a:extLst>
            </p:cNvPr>
            <p:cNvSpPr/>
            <p:nvPr/>
          </p:nvSpPr>
          <p:spPr>
            <a:xfrm>
              <a:off x="8251896" y="725106"/>
              <a:ext cx="693973" cy="1487086"/>
            </a:xfrm>
            <a:custGeom>
              <a:avLst/>
              <a:gdLst>
                <a:gd name="connsiteX0" fmla="*/ 453561 w 693973"/>
                <a:gd name="connsiteY0" fmla="*/ 1241717 h 1487086"/>
                <a:gd name="connsiteX1" fmla="*/ 250326 w 693973"/>
                <a:gd name="connsiteY1" fmla="*/ 552700 h 1487086"/>
                <a:gd name="connsiteX2" fmla="*/ 250326 w 693973"/>
                <a:gd name="connsiteY2" fmla="*/ 255283 h 1487086"/>
                <a:gd name="connsiteX3" fmla="*/ 250326 w 693973"/>
                <a:gd name="connsiteY3" fmla="*/ 161101 h 1487086"/>
                <a:gd name="connsiteX4" fmla="*/ 230498 w 693973"/>
                <a:gd name="connsiteY4" fmla="*/ 141273 h 1487086"/>
                <a:gd name="connsiteX5" fmla="*/ 171015 w 693973"/>
                <a:gd name="connsiteY5" fmla="*/ 76833 h 1487086"/>
                <a:gd name="connsiteX6" fmla="*/ 205714 w 693973"/>
                <a:gd name="connsiteY6" fmla="*/ 37177 h 1487086"/>
                <a:gd name="connsiteX7" fmla="*/ 71876 w 693973"/>
                <a:gd name="connsiteY7" fmla="*/ 37177 h 1487086"/>
                <a:gd name="connsiteX8" fmla="*/ 37177 w 693973"/>
                <a:gd name="connsiteY8" fmla="*/ 96661 h 1487086"/>
                <a:gd name="connsiteX9" fmla="*/ 101618 w 693973"/>
                <a:gd name="connsiteY9" fmla="*/ 141273 h 1487086"/>
                <a:gd name="connsiteX10" fmla="*/ 116488 w 693973"/>
                <a:gd name="connsiteY10" fmla="*/ 180929 h 1487086"/>
                <a:gd name="connsiteX11" fmla="*/ 126402 w 693973"/>
                <a:gd name="connsiteY11" fmla="*/ 557657 h 1487086"/>
                <a:gd name="connsiteX12" fmla="*/ 156144 w 693973"/>
                <a:gd name="connsiteY12" fmla="*/ 780720 h 1487086"/>
                <a:gd name="connsiteX13" fmla="*/ 250326 w 693973"/>
                <a:gd name="connsiteY13" fmla="*/ 1068224 h 1487086"/>
                <a:gd name="connsiteX14" fmla="*/ 542786 w 693973"/>
                <a:gd name="connsiteY14" fmla="*/ 1449909 h 1487086"/>
                <a:gd name="connsiteX15" fmla="*/ 666710 w 693973"/>
                <a:gd name="connsiteY15" fmla="*/ 1474694 h 1487086"/>
                <a:gd name="connsiteX16" fmla="*/ 453561 w 693973"/>
                <a:gd name="connsiteY16" fmla="*/ 1241717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3973" h="1487086">
                  <a:moveTo>
                    <a:pt x="453561" y="1241717"/>
                  </a:moveTo>
                  <a:cubicBezTo>
                    <a:pt x="384164" y="1132664"/>
                    <a:pt x="255283" y="656796"/>
                    <a:pt x="250326" y="552700"/>
                  </a:cubicBezTo>
                  <a:cubicBezTo>
                    <a:pt x="245369" y="453561"/>
                    <a:pt x="245369" y="354422"/>
                    <a:pt x="250326" y="255283"/>
                  </a:cubicBezTo>
                  <a:cubicBezTo>
                    <a:pt x="250326" y="225541"/>
                    <a:pt x="250326" y="190843"/>
                    <a:pt x="250326" y="161101"/>
                  </a:cubicBezTo>
                  <a:cubicBezTo>
                    <a:pt x="250326" y="146230"/>
                    <a:pt x="245369" y="141273"/>
                    <a:pt x="230498" y="141273"/>
                  </a:cubicBezTo>
                  <a:cubicBezTo>
                    <a:pt x="190843" y="136316"/>
                    <a:pt x="171015" y="111531"/>
                    <a:pt x="171015" y="76833"/>
                  </a:cubicBezTo>
                  <a:cubicBezTo>
                    <a:pt x="175972" y="61962"/>
                    <a:pt x="190843" y="52048"/>
                    <a:pt x="205714" y="37177"/>
                  </a:cubicBezTo>
                  <a:cubicBezTo>
                    <a:pt x="161101" y="37177"/>
                    <a:pt x="116488" y="37177"/>
                    <a:pt x="71876" y="37177"/>
                  </a:cubicBezTo>
                  <a:cubicBezTo>
                    <a:pt x="57005" y="57005"/>
                    <a:pt x="37177" y="66919"/>
                    <a:pt x="37177" y="96661"/>
                  </a:cubicBezTo>
                  <a:cubicBezTo>
                    <a:pt x="52048" y="116488"/>
                    <a:pt x="66919" y="136316"/>
                    <a:pt x="101618" y="141273"/>
                  </a:cubicBezTo>
                  <a:cubicBezTo>
                    <a:pt x="126402" y="141273"/>
                    <a:pt x="111531" y="166058"/>
                    <a:pt x="116488" y="180929"/>
                  </a:cubicBezTo>
                  <a:cubicBezTo>
                    <a:pt x="121445" y="304853"/>
                    <a:pt x="121445" y="433733"/>
                    <a:pt x="126402" y="557657"/>
                  </a:cubicBezTo>
                  <a:cubicBezTo>
                    <a:pt x="131359" y="632012"/>
                    <a:pt x="146230" y="706366"/>
                    <a:pt x="156144" y="780720"/>
                  </a:cubicBezTo>
                  <a:cubicBezTo>
                    <a:pt x="180929" y="879859"/>
                    <a:pt x="210671" y="978998"/>
                    <a:pt x="250326" y="1068224"/>
                  </a:cubicBezTo>
                  <a:cubicBezTo>
                    <a:pt x="319723" y="1216932"/>
                    <a:pt x="413906" y="1345813"/>
                    <a:pt x="542786" y="1449909"/>
                  </a:cubicBezTo>
                  <a:cubicBezTo>
                    <a:pt x="582442" y="1459823"/>
                    <a:pt x="627055" y="1464780"/>
                    <a:pt x="666710" y="1474694"/>
                  </a:cubicBezTo>
                  <a:cubicBezTo>
                    <a:pt x="587399" y="1410253"/>
                    <a:pt x="513045" y="1330942"/>
                    <a:pt x="453561" y="124171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A9D4D6DE-A80B-40E9-B808-3D44F455D3D3}"/>
                </a:ext>
              </a:extLst>
            </p:cNvPr>
            <p:cNvSpPr/>
            <p:nvPr/>
          </p:nvSpPr>
          <p:spPr>
            <a:xfrm>
              <a:off x="8249954" y="1683741"/>
              <a:ext cx="49570" cy="49570"/>
            </a:xfrm>
            <a:custGeom>
              <a:avLst/>
              <a:gdLst>
                <a:gd name="connsiteX0" fmla="*/ 37177 w 49569"/>
                <a:gd name="connsiteY0" fmla="*/ 42134 h 49569"/>
                <a:gd name="connsiteX1" fmla="*/ 37177 w 49569"/>
                <a:gd name="connsiteY1" fmla="*/ 42134 h 49569"/>
                <a:gd name="connsiteX2" fmla="*/ 37177 w 49569"/>
                <a:gd name="connsiteY2" fmla="*/ 37177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42134"/>
                  </a:moveTo>
                  <a:lnTo>
                    <a:pt x="37177" y="42134"/>
                  </a:lnTo>
                  <a:lnTo>
                    <a:pt x="37177" y="37177"/>
                  </a:ln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6ABE91FF-A98A-43B5-910D-B75BFBBC2271}"/>
                </a:ext>
              </a:extLst>
            </p:cNvPr>
            <p:cNvSpPr/>
            <p:nvPr/>
          </p:nvSpPr>
          <p:spPr>
            <a:xfrm>
              <a:off x="7987235" y="722092"/>
              <a:ext cx="693973" cy="1437517"/>
            </a:xfrm>
            <a:custGeom>
              <a:avLst/>
              <a:gdLst>
                <a:gd name="connsiteX0" fmla="*/ 656796 w 693973"/>
                <a:gd name="connsiteY0" fmla="*/ 1395382 h 1437516"/>
                <a:gd name="connsiteX1" fmla="*/ 275111 w 693973"/>
                <a:gd name="connsiteY1" fmla="*/ 577485 h 1437516"/>
                <a:gd name="connsiteX2" fmla="*/ 240412 w 693973"/>
                <a:gd name="connsiteY2" fmla="*/ 175972 h 1437516"/>
                <a:gd name="connsiteX3" fmla="*/ 205714 w 693973"/>
                <a:gd name="connsiteY3" fmla="*/ 136316 h 1437516"/>
                <a:gd name="connsiteX4" fmla="*/ 171015 w 693973"/>
                <a:gd name="connsiteY4" fmla="*/ 101618 h 1437516"/>
                <a:gd name="connsiteX5" fmla="*/ 171015 w 693973"/>
                <a:gd name="connsiteY5" fmla="*/ 61962 h 1437516"/>
                <a:gd name="connsiteX6" fmla="*/ 195800 w 693973"/>
                <a:gd name="connsiteY6" fmla="*/ 37177 h 1437516"/>
                <a:gd name="connsiteX7" fmla="*/ 81790 w 693973"/>
                <a:gd name="connsiteY7" fmla="*/ 37177 h 1437516"/>
                <a:gd name="connsiteX8" fmla="*/ 52048 w 693973"/>
                <a:gd name="connsiteY8" fmla="*/ 52048 h 1437516"/>
                <a:gd name="connsiteX9" fmla="*/ 37177 w 693973"/>
                <a:gd name="connsiteY9" fmla="*/ 76833 h 1437516"/>
                <a:gd name="connsiteX10" fmla="*/ 37177 w 693973"/>
                <a:gd name="connsiteY10" fmla="*/ 101618 h 1437516"/>
                <a:gd name="connsiteX11" fmla="*/ 86747 w 693973"/>
                <a:gd name="connsiteY11" fmla="*/ 141273 h 1437516"/>
                <a:gd name="connsiteX12" fmla="*/ 111531 w 693973"/>
                <a:gd name="connsiteY12" fmla="*/ 166058 h 1437516"/>
                <a:gd name="connsiteX13" fmla="*/ 190843 w 693973"/>
                <a:gd name="connsiteY13" fmla="*/ 696452 h 1437516"/>
                <a:gd name="connsiteX14" fmla="*/ 294939 w 693973"/>
                <a:gd name="connsiteY14" fmla="*/ 1033525 h 1437516"/>
                <a:gd name="connsiteX15" fmla="*/ 651839 w 693973"/>
                <a:gd name="connsiteY15" fmla="*/ 1410253 h 1437516"/>
                <a:gd name="connsiteX16" fmla="*/ 666710 w 693973"/>
                <a:gd name="connsiteY16" fmla="*/ 1415210 h 1437516"/>
                <a:gd name="connsiteX17" fmla="*/ 671667 w 693973"/>
                <a:gd name="connsiteY17" fmla="*/ 1415210 h 1437516"/>
                <a:gd name="connsiteX18" fmla="*/ 676624 w 693973"/>
                <a:gd name="connsiteY18" fmla="*/ 1415210 h 1437516"/>
                <a:gd name="connsiteX19" fmla="*/ 656796 w 693973"/>
                <a:gd name="connsiteY19" fmla="*/ 1395382 h 14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3973" h="1437516">
                  <a:moveTo>
                    <a:pt x="656796" y="1395382"/>
                  </a:moveTo>
                  <a:cubicBezTo>
                    <a:pt x="473389" y="1216932"/>
                    <a:pt x="280068" y="780720"/>
                    <a:pt x="275111" y="577485"/>
                  </a:cubicBezTo>
                  <a:cubicBezTo>
                    <a:pt x="275111" y="463475"/>
                    <a:pt x="235455" y="190843"/>
                    <a:pt x="240412" y="175972"/>
                  </a:cubicBezTo>
                  <a:cubicBezTo>
                    <a:pt x="240412" y="151187"/>
                    <a:pt x="235455" y="136316"/>
                    <a:pt x="205714" y="136316"/>
                  </a:cubicBezTo>
                  <a:cubicBezTo>
                    <a:pt x="190843" y="136316"/>
                    <a:pt x="175972" y="121445"/>
                    <a:pt x="171015" y="101618"/>
                  </a:cubicBezTo>
                  <a:cubicBezTo>
                    <a:pt x="156144" y="86747"/>
                    <a:pt x="161101" y="76833"/>
                    <a:pt x="171015" y="61962"/>
                  </a:cubicBezTo>
                  <a:cubicBezTo>
                    <a:pt x="180929" y="57005"/>
                    <a:pt x="190843" y="47091"/>
                    <a:pt x="195800" y="37177"/>
                  </a:cubicBezTo>
                  <a:cubicBezTo>
                    <a:pt x="161101" y="37177"/>
                    <a:pt x="121445" y="37177"/>
                    <a:pt x="81790" y="37177"/>
                  </a:cubicBezTo>
                  <a:cubicBezTo>
                    <a:pt x="66919" y="37177"/>
                    <a:pt x="61962" y="42134"/>
                    <a:pt x="52048" y="52048"/>
                  </a:cubicBezTo>
                  <a:cubicBezTo>
                    <a:pt x="47091" y="61962"/>
                    <a:pt x="42134" y="66919"/>
                    <a:pt x="37177" y="76833"/>
                  </a:cubicBezTo>
                  <a:cubicBezTo>
                    <a:pt x="37177" y="86747"/>
                    <a:pt x="37177" y="91704"/>
                    <a:pt x="37177" y="101618"/>
                  </a:cubicBezTo>
                  <a:cubicBezTo>
                    <a:pt x="47091" y="121445"/>
                    <a:pt x="57005" y="141273"/>
                    <a:pt x="86747" y="141273"/>
                  </a:cubicBezTo>
                  <a:cubicBezTo>
                    <a:pt x="96661" y="141273"/>
                    <a:pt x="111531" y="151187"/>
                    <a:pt x="111531" y="166058"/>
                  </a:cubicBezTo>
                  <a:cubicBezTo>
                    <a:pt x="106574" y="205714"/>
                    <a:pt x="180929" y="627055"/>
                    <a:pt x="190843" y="696452"/>
                  </a:cubicBezTo>
                  <a:cubicBezTo>
                    <a:pt x="210671" y="840204"/>
                    <a:pt x="275111" y="993869"/>
                    <a:pt x="294939" y="1033525"/>
                  </a:cubicBezTo>
                  <a:cubicBezTo>
                    <a:pt x="334594" y="1107879"/>
                    <a:pt x="508088" y="1365641"/>
                    <a:pt x="651839" y="1410253"/>
                  </a:cubicBezTo>
                  <a:cubicBezTo>
                    <a:pt x="656796" y="1410253"/>
                    <a:pt x="661753" y="1410253"/>
                    <a:pt x="666710" y="1415210"/>
                  </a:cubicBezTo>
                  <a:cubicBezTo>
                    <a:pt x="666710" y="1415210"/>
                    <a:pt x="666710" y="1415210"/>
                    <a:pt x="671667" y="1415210"/>
                  </a:cubicBezTo>
                  <a:cubicBezTo>
                    <a:pt x="676624" y="1415210"/>
                    <a:pt x="676624" y="1415210"/>
                    <a:pt x="676624" y="1415210"/>
                  </a:cubicBezTo>
                  <a:cubicBezTo>
                    <a:pt x="666710" y="1400339"/>
                    <a:pt x="661753" y="1400339"/>
                    <a:pt x="656796" y="139538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BBE28281-D8E3-4776-B132-17F61B1F49AF}"/>
                </a:ext>
              </a:extLst>
            </p:cNvPr>
            <p:cNvSpPr/>
            <p:nvPr/>
          </p:nvSpPr>
          <p:spPr>
            <a:xfrm>
              <a:off x="8259868" y="1708526"/>
              <a:ext cx="49570" cy="49570"/>
            </a:xfrm>
            <a:custGeom>
              <a:avLst/>
              <a:gdLst>
                <a:gd name="connsiteX0" fmla="*/ 37177 w 49569"/>
                <a:gd name="connsiteY0" fmla="*/ 37177 h 49569"/>
                <a:gd name="connsiteX1" fmla="*/ 37177 w 49569"/>
                <a:gd name="connsiteY1" fmla="*/ 37177 h 49569"/>
                <a:gd name="connsiteX2" fmla="*/ 37177 w 49569"/>
                <a:gd name="connsiteY2" fmla="*/ 37177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37177"/>
                  </a:moveTo>
                  <a:lnTo>
                    <a:pt x="37177" y="37177"/>
                  </a:lnTo>
                  <a:lnTo>
                    <a:pt x="37177" y="37177"/>
                  </a:ln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7E2C08B4-D3C1-4A83-A5C4-6C52612B4CD1}"/>
                </a:ext>
              </a:extLst>
            </p:cNvPr>
            <p:cNvSpPr/>
            <p:nvPr/>
          </p:nvSpPr>
          <p:spPr>
            <a:xfrm>
              <a:off x="9865920" y="1621020"/>
              <a:ext cx="297417" cy="247848"/>
            </a:xfrm>
            <a:custGeom>
              <a:avLst/>
              <a:gdLst>
                <a:gd name="connsiteX0" fmla="*/ 270154 w 297417"/>
                <a:gd name="connsiteY0" fmla="*/ 45371 h 247847"/>
                <a:gd name="connsiteX1" fmla="*/ 96661 w 297417"/>
                <a:gd name="connsiteY1" fmla="*/ 40414 h 247847"/>
                <a:gd name="connsiteX2" fmla="*/ 37177 w 297417"/>
                <a:gd name="connsiteY2" fmla="*/ 213908 h 247847"/>
                <a:gd name="connsiteX3" fmla="*/ 47091 w 297417"/>
                <a:gd name="connsiteY3" fmla="*/ 228779 h 247847"/>
                <a:gd name="connsiteX4" fmla="*/ 111531 w 297417"/>
                <a:gd name="connsiteY4" fmla="*/ 179209 h 247847"/>
                <a:gd name="connsiteX5" fmla="*/ 200757 w 297417"/>
                <a:gd name="connsiteY5" fmla="*/ 94941 h 247847"/>
                <a:gd name="connsiteX6" fmla="*/ 200757 w 297417"/>
                <a:gd name="connsiteY6" fmla="*/ 94941 h 247847"/>
                <a:gd name="connsiteX7" fmla="*/ 210671 w 297417"/>
                <a:gd name="connsiteY7" fmla="*/ 80070 h 247847"/>
                <a:gd name="connsiteX8" fmla="*/ 210671 w 297417"/>
                <a:gd name="connsiteY8" fmla="*/ 75113 h 247847"/>
                <a:gd name="connsiteX9" fmla="*/ 235455 w 297417"/>
                <a:gd name="connsiteY9" fmla="*/ 60242 h 247847"/>
                <a:gd name="connsiteX10" fmla="*/ 270154 w 297417"/>
                <a:gd name="connsiteY10" fmla="*/ 45371 h 247847"/>
                <a:gd name="connsiteX11" fmla="*/ 270154 w 297417"/>
                <a:gd name="connsiteY11" fmla="*/ 45371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417" h="247847">
                  <a:moveTo>
                    <a:pt x="270154" y="45371"/>
                  </a:moveTo>
                  <a:cubicBezTo>
                    <a:pt x="215627" y="30500"/>
                    <a:pt x="156144" y="40414"/>
                    <a:pt x="96661" y="40414"/>
                  </a:cubicBezTo>
                  <a:cubicBezTo>
                    <a:pt x="76833" y="99898"/>
                    <a:pt x="61962" y="154424"/>
                    <a:pt x="37177" y="213908"/>
                  </a:cubicBezTo>
                  <a:cubicBezTo>
                    <a:pt x="37177" y="218865"/>
                    <a:pt x="42134" y="223822"/>
                    <a:pt x="47091" y="228779"/>
                  </a:cubicBezTo>
                  <a:cubicBezTo>
                    <a:pt x="71876" y="218865"/>
                    <a:pt x="86747" y="194080"/>
                    <a:pt x="111531" y="179209"/>
                  </a:cubicBezTo>
                  <a:cubicBezTo>
                    <a:pt x="141273" y="149467"/>
                    <a:pt x="171015" y="124683"/>
                    <a:pt x="200757" y="94941"/>
                  </a:cubicBezTo>
                  <a:lnTo>
                    <a:pt x="200757" y="94941"/>
                  </a:lnTo>
                  <a:cubicBezTo>
                    <a:pt x="205713" y="89984"/>
                    <a:pt x="210671" y="85027"/>
                    <a:pt x="210671" y="80070"/>
                  </a:cubicBezTo>
                  <a:cubicBezTo>
                    <a:pt x="210671" y="80070"/>
                    <a:pt x="210671" y="75113"/>
                    <a:pt x="210671" y="75113"/>
                  </a:cubicBezTo>
                  <a:cubicBezTo>
                    <a:pt x="215627" y="65199"/>
                    <a:pt x="225541" y="60242"/>
                    <a:pt x="235455" y="60242"/>
                  </a:cubicBezTo>
                  <a:cubicBezTo>
                    <a:pt x="255283" y="55285"/>
                    <a:pt x="270154" y="60242"/>
                    <a:pt x="270154" y="45371"/>
                  </a:cubicBezTo>
                  <a:cubicBezTo>
                    <a:pt x="275111" y="45371"/>
                    <a:pt x="275111" y="45371"/>
                    <a:pt x="270154" y="4537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47FFC2F0-B0C5-4A17-BE84-BFE809DB4A30}"/>
                </a:ext>
              </a:extLst>
            </p:cNvPr>
            <p:cNvSpPr/>
            <p:nvPr/>
          </p:nvSpPr>
          <p:spPr>
            <a:xfrm>
              <a:off x="9429709" y="1619300"/>
              <a:ext cx="148709" cy="346987"/>
            </a:xfrm>
            <a:custGeom>
              <a:avLst/>
              <a:gdLst>
                <a:gd name="connsiteX0" fmla="*/ 47091 w 148708"/>
                <a:gd name="connsiteY0" fmla="*/ 309810 h 346986"/>
                <a:gd name="connsiteX1" fmla="*/ 121445 w 148708"/>
                <a:gd name="connsiteY1" fmla="*/ 42134 h 346986"/>
                <a:gd name="connsiteX2" fmla="*/ 121445 w 148708"/>
                <a:gd name="connsiteY2" fmla="*/ 37177 h 346986"/>
                <a:gd name="connsiteX3" fmla="*/ 76833 w 148708"/>
                <a:gd name="connsiteY3" fmla="*/ 37177 h 346986"/>
                <a:gd name="connsiteX4" fmla="*/ 37177 w 148708"/>
                <a:gd name="connsiteY4" fmla="*/ 66919 h 346986"/>
                <a:gd name="connsiteX5" fmla="*/ 37177 w 148708"/>
                <a:gd name="connsiteY5" fmla="*/ 289982 h 346986"/>
                <a:gd name="connsiteX6" fmla="*/ 47091 w 148708"/>
                <a:gd name="connsiteY6" fmla="*/ 30981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08" h="346986">
                  <a:moveTo>
                    <a:pt x="47091" y="309810"/>
                  </a:moveTo>
                  <a:cubicBezTo>
                    <a:pt x="91704" y="225541"/>
                    <a:pt x="111531" y="136316"/>
                    <a:pt x="121445" y="42134"/>
                  </a:cubicBezTo>
                  <a:cubicBezTo>
                    <a:pt x="121445" y="42134"/>
                    <a:pt x="121445" y="37177"/>
                    <a:pt x="121445" y="37177"/>
                  </a:cubicBezTo>
                  <a:cubicBezTo>
                    <a:pt x="106574" y="37177"/>
                    <a:pt x="91704" y="37177"/>
                    <a:pt x="76833" y="37177"/>
                  </a:cubicBezTo>
                  <a:cubicBezTo>
                    <a:pt x="37177" y="37177"/>
                    <a:pt x="37177" y="37177"/>
                    <a:pt x="37177" y="66919"/>
                  </a:cubicBezTo>
                  <a:cubicBezTo>
                    <a:pt x="37177" y="141273"/>
                    <a:pt x="37177" y="215628"/>
                    <a:pt x="37177" y="289982"/>
                  </a:cubicBezTo>
                  <a:cubicBezTo>
                    <a:pt x="37177" y="294939"/>
                    <a:pt x="37177" y="304853"/>
                    <a:pt x="47091" y="30981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5B8B966F-3411-4F0C-9861-E377FBCFB5E3}"/>
                </a:ext>
              </a:extLst>
            </p:cNvPr>
            <p:cNvSpPr/>
            <p:nvPr/>
          </p:nvSpPr>
          <p:spPr>
            <a:xfrm>
              <a:off x="9771738" y="1956373"/>
              <a:ext cx="148709" cy="148709"/>
            </a:xfrm>
            <a:custGeom>
              <a:avLst/>
              <a:gdLst>
                <a:gd name="connsiteX0" fmla="*/ 131359 w 148708"/>
                <a:gd name="connsiteY0" fmla="*/ 37177 h 148708"/>
                <a:gd name="connsiteX1" fmla="*/ 37177 w 148708"/>
                <a:gd name="connsiteY1" fmla="*/ 126402 h 148708"/>
                <a:gd name="connsiteX2" fmla="*/ 146230 w 148708"/>
                <a:gd name="connsiteY2" fmla="*/ 57005 h 148708"/>
                <a:gd name="connsiteX3" fmla="*/ 131359 w 148708"/>
                <a:gd name="connsiteY3" fmla="*/ 37177 h 14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08" h="148708">
                  <a:moveTo>
                    <a:pt x="131359" y="37177"/>
                  </a:moveTo>
                  <a:cubicBezTo>
                    <a:pt x="101618" y="66919"/>
                    <a:pt x="71876" y="96661"/>
                    <a:pt x="37177" y="126402"/>
                  </a:cubicBezTo>
                  <a:cubicBezTo>
                    <a:pt x="81790" y="111531"/>
                    <a:pt x="116489" y="86747"/>
                    <a:pt x="146230" y="57005"/>
                  </a:cubicBezTo>
                  <a:cubicBezTo>
                    <a:pt x="146230" y="47091"/>
                    <a:pt x="141273" y="42134"/>
                    <a:pt x="131359" y="3717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B3272754-4078-4659-A1E6-E015218B2FFF}"/>
                </a:ext>
              </a:extLst>
            </p:cNvPr>
            <p:cNvSpPr/>
            <p:nvPr/>
          </p:nvSpPr>
          <p:spPr>
            <a:xfrm>
              <a:off x="9940275" y="1847320"/>
              <a:ext cx="99139" cy="99139"/>
            </a:xfrm>
            <a:custGeom>
              <a:avLst/>
              <a:gdLst>
                <a:gd name="connsiteX0" fmla="*/ 42134 w 99139"/>
                <a:gd name="connsiteY0" fmla="*/ 81790 h 99139"/>
                <a:gd name="connsiteX1" fmla="*/ 52048 w 99139"/>
                <a:gd name="connsiteY1" fmla="*/ 76833 h 99139"/>
                <a:gd name="connsiteX2" fmla="*/ 66919 w 99139"/>
                <a:gd name="connsiteY2" fmla="*/ 37177 h 99139"/>
                <a:gd name="connsiteX3" fmla="*/ 37177 w 99139"/>
                <a:gd name="connsiteY3" fmla="*/ 66919 h 99139"/>
                <a:gd name="connsiteX4" fmla="*/ 42134 w 99139"/>
                <a:gd name="connsiteY4" fmla="*/ 81790 h 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39" h="99139">
                  <a:moveTo>
                    <a:pt x="42134" y="81790"/>
                  </a:moveTo>
                  <a:cubicBezTo>
                    <a:pt x="47091" y="86747"/>
                    <a:pt x="52048" y="81790"/>
                    <a:pt x="52048" y="76833"/>
                  </a:cubicBezTo>
                  <a:cubicBezTo>
                    <a:pt x="57005" y="66919"/>
                    <a:pt x="66919" y="57005"/>
                    <a:pt x="66919" y="37177"/>
                  </a:cubicBezTo>
                  <a:cubicBezTo>
                    <a:pt x="57005" y="52048"/>
                    <a:pt x="47091" y="57005"/>
                    <a:pt x="37177" y="66919"/>
                  </a:cubicBezTo>
                  <a:cubicBezTo>
                    <a:pt x="37177" y="71876"/>
                    <a:pt x="37177" y="76833"/>
                    <a:pt x="42134" y="81790"/>
                  </a:cubicBez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E68840FA-AA98-416C-B289-E59B0315405E}"/>
                </a:ext>
              </a:extLst>
            </p:cNvPr>
            <p:cNvSpPr/>
            <p:nvPr/>
          </p:nvSpPr>
          <p:spPr>
            <a:xfrm>
              <a:off x="9947558" y="1467195"/>
              <a:ext cx="346987" cy="346987"/>
            </a:xfrm>
            <a:custGeom>
              <a:avLst/>
              <a:gdLst>
                <a:gd name="connsiteX0" fmla="*/ 193473 w 346986"/>
                <a:gd name="connsiteY0" fmla="*/ 199197 h 346986"/>
                <a:gd name="connsiteX1" fmla="*/ 193473 w 346986"/>
                <a:gd name="connsiteY1" fmla="*/ 199197 h 346986"/>
                <a:gd name="connsiteX2" fmla="*/ 198430 w 346986"/>
                <a:gd name="connsiteY2" fmla="*/ 199197 h 346986"/>
                <a:gd name="connsiteX3" fmla="*/ 193473 w 346986"/>
                <a:gd name="connsiteY3" fmla="*/ 199197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46986">
                  <a:moveTo>
                    <a:pt x="193473" y="199197"/>
                  </a:moveTo>
                  <a:cubicBezTo>
                    <a:pt x="193473" y="199197"/>
                    <a:pt x="193473" y="199197"/>
                    <a:pt x="193473" y="199197"/>
                  </a:cubicBezTo>
                  <a:cubicBezTo>
                    <a:pt x="193473" y="189283"/>
                    <a:pt x="198430" y="194240"/>
                    <a:pt x="198430" y="199197"/>
                  </a:cubicBezTo>
                  <a:cubicBezTo>
                    <a:pt x="198430" y="199197"/>
                    <a:pt x="193473" y="199197"/>
                    <a:pt x="193473" y="199197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6C2809D7-CD05-4E28-89E8-C2733682DD24}"/>
                </a:ext>
              </a:extLst>
            </p:cNvPr>
            <p:cNvSpPr/>
            <p:nvPr/>
          </p:nvSpPr>
          <p:spPr>
            <a:xfrm>
              <a:off x="9248628" y="1071405"/>
              <a:ext cx="396556" cy="346987"/>
            </a:xfrm>
            <a:custGeom>
              <a:avLst/>
              <a:gdLst>
                <a:gd name="connsiteX0" fmla="*/ 193473 w 396556"/>
                <a:gd name="connsiteY0" fmla="*/ 193473 h 346986"/>
                <a:gd name="connsiteX1" fmla="*/ 203387 w 396556"/>
                <a:gd name="connsiteY1" fmla="*/ 198430 h 346986"/>
                <a:gd name="connsiteX2" fmla="*/ 193473 w 396556"/>
                <a:gd name="connsiteY2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556" h="346986">
                  <a:moveTo>
                    <a:pt x="193473" y="193473"/>
                  </a:moveTo>
                  <a:cubicBezTo>
                    <a:pt x="198430" y="193473"/>
                    <a:pt x="198430" y="198430"/>
                    <a:pt x="203387" y="198430"/>
                  </a:cubicBezTo>
                  <a:cubicBezTo>
                    <a:pt x="198430" y="198430"/>
                    <a:pt x="193473" y="198430"/>
                    <a:pt x="193473" y="193473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1029893B-96D6-4CFD-898D-4994375878DD}"/>
                </a:ext>
              </a:extLst>
            </p:cNvPr>
            <p:cNvSpPr/>
            <p:nvPr/>
          </p:nvSpPr>
          <p:spPr>
            <a:xfrm>
              <a:off x="9565873" y="1805034"/>
              <a:ext cx="396556" cy="346987"/>
            </a:xfrm>
            <a:custGeom>
              <a:avLst/>
              <a:gdLst>
                <a:gd name="connsiteX0" fmla="*/ 193473 w 396556"/>
                <a:gd name="connsiteY0" fmla="*/ 198430 h 346986"/>
                <a:gd name="connsiteX1" fmla="*/ 203387 w 396556"/>
                <a:gd name="connsiteY1" fmla="*/ 193473 h 346986"/>
                <a:gd name="connsiteX2" fmla="*/ 193473 w 396556"/>
                <a:gd name="connsiteY2" fmla="*/ 19843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556" h="346986">
                  <a:moveTo>
                    <a:pt x="193473" y="198430"/>
                  </a:moveTo>
                  <a:cubicBezTo>
                    <a:pt x="198430" y="198430"/>
                    <a:pt x="198430" y="193473"/>
                    <a:pt x="203387" y="193473"/>
                  </a:cubicBezTo>
                  <a:cubicBezTo>
                    <a:pt x="198430" y="193473"/>
                    <a:pt x="193473" y="198430"/>
                    <a:pt x="193473" y="198430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BF593212-DFF6-48A8-BCA0-643BDE4109AD}"/>
                </a:ext>
              </a:extLst>
            </p:cNvPr>
            <p:cNvSpPr/>
            <p:nvPr/>
          </p:nvSpPr>
          <p:spPr>
            <a:xfrm>
              <a:off x="9298198" y="2196634"/>
              <a:ext cx="346987" cy="346987"/>
            </a:xfrm>
            <a:custGeom>
              <a:avLst/>
              <a:gdLst>
                <a:gd name="connsiteX0" fmla="*/ 193473 w 346986"/>
                <a:gd name="connsiteY0" fmla="*/ 193473 h 346986"/>
                <a:gd name="connsiteX1" fmla="*/ 198430 w 346986"/>
                <a:gd name="connsiteY1" fmla="*/ 193473 h 346986"/>
                <a:gd name="connsiteX2" fmla="*/ 193473 w 346986"/>
                <a:gd name="connsiteY2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46986">
                  <a:moveTo>
                    <a:pt x="193473" y="193473"/>
                  </a:moveTo>
                  <a:lnTo>
                    <a:pt x="198430" y="193473"/>
                  </a:lnTo>
                  <a:lnTo>
                    <a:pt x="193473" y="193473"/>
                  </a:ln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B374514B-FDAE-4CCF-B9C6-08AA59200BD3}"/>
                </a:ext>
              </a:extLst>
            </p:cNvPr>
            <p:cNvSpPr/>
            <p:nvPr/>
          </p:nvSpPr>
          <p:spPr>
            <a:xfrm>
              <a:off x="8091455" y="1522488"/>
              <a:ext cx="346987" cy="346987"/>
            </a:xfrm>
            <a:custGeom>
              <a:avLst/>
              <a:gdLst>
                <a:gd name="connsiteX0" fmla="*/ 195676 w 346986"/>
                <a:gd name="connsiteY0" fmla="*/ 193473 h 346986"/>
                <a:gd name="connsiteX1" fmla="*/ 195676 w 346986"/>
                <a:gd name="connsiteY1" fmla="*/ 198430 h 346986"/>
                <a:gd name="connsiteX2" fmla="*/ 195676 w 346986"/>
                <a:gd name="connsiteY2" fmla="*/ 193473 h 346986"/>
                <a:gd name="connsiteX3" fmla="*/ 195676 w 346986"/>
                <a:gd name="connsiteY3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46986">
                  <a:moveTo>
                    <a:pt x="195676" y="193473"/>
                  </a:moveTo>
                  <a:cubicBezTo>
                    <a:pt x="195676" y="193473"/>
                    <a:pt x="195676" y="198430"/>
                    <a:pt x="195676" y="198430"/>
                  </a:cubicBezTo>
                  <a:cubicBezTo>
                    <a:pt x="195676" y="198430"/>
                    <a:pt x="195676" y="198430"/>
                    <a:pt x="195676" y="193473"/>
                  </a:cubicBezTo>
                  <a:cubicBezTo>
                    <a:pt x="190719" y="198430"/>
                    <a:pt x="195676" y="193473"/>
                    <a:pt x="195676" y="193473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FB22EF6E-EDF2-49EC-9FD1-C054F3DE69AB}"/>
                </a:ext>
              </a:extLst>
            </p:cNvPr>
            <p:cNvSpPr/>
            <p:nvPr/>
          </p:nvSpPr>
          <p:spPr>
            <a:xfrm>
              <a:off x="8772761" y="1393607"/>
              <a:ext cx="346987" cy="396556"/>
            </a:xfrm>
            <a:custGeom>
              <a:avLst/>
              <a:gdLst>
                <a:gd name="connsiteX0" fmla="*/ 198430 w 346986"/>
                <a:gd name="connsiteY0" fmla="*/ 198430 h 396556"/>
                <a:gd name="connsiteX1" fmla="*/ 193473 w 346986"/>
                <a:gd name="connsiteY1" fmla="*/ 203387 h 396556"/>
                <a:gd name="connsiteX2" fmla="*/ 193473 w 346986"/>
                <a:gd name="connsiteY2" fmla="*/ 193473 h 396556"/>
                <a:gd name="connsiteX3" fmla="*/ 198430 w 346986"/>
                <a:gd name="connsiteY3" fmla="*/ 198430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96556">
                  <a:moveTo>
                    <a:pt x="198430" y="198430"/>
                  </a:moveTo>
                  <a:cubicBezTo>
                    <a:pt x="198430" y="198430"/>
                    <a:pt x="198430" y="203387"/>
                    <a:pt x="193473" y="203387"/>
                  </a:cubicBezTo>
                  <a:cubicBezTo>
                    <a:pt x="193473" y="203387"/>
                    <a:pt x="193473" y="198430"/>
                    <a:pt x="193473" y="193473"/>
                  </a:cubicBezTo>
                  <a:cubicBezTo>
                    <a:pt x="198430" y="193473"/>
                    <a:pt x="198430" y="198430"/>
                    <a:pt x="198430" y="198430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75025C00-E73E-4F08-ABF2-915ACFA234C4}"/>
                </a:ext>
              </a:extLst>
            </p:cNvPr>
            <p:cNvSpPr/>
            <p:nvPr/>
          </p:nvSpPr>
          <p:spPr>
            <a:xfrm>
              <a:off x="8498889" y="1453091"/>
              <a:ext cx="346987" cy="396556"/>
            </a:xfrm>
            <a:custGeom>
              <a:avLst/>
              <a:gdLst>
                <a:gd name="connsiteX0" fmla="*/ 199669 w 346986"/>
                <a:gd name="connsiteY0" fmla="*/ 208344 h 396556"/>
                <a:gd name="connsiteX1" fmla="*/ 199669 w 346986"/>
                <a:gd name="connsiteY1" fmla="*/ 213301 h 396556"/>
                <a:gd name="connsiteX2" fmla="*/ 194712 w 346986"/>
                <a:gd name="connsiteY2" fmla="*/ 193473 h 396556"/>
                <a:gd name="connsiteX3" fmla="*/ 199669 w 346986"/>
                <a:gd name="connsiteY3" fmla="*/ 208344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96556">
                  <a:moveTo>
                    <a:pt x="199669" y="208344"/>
                  </a:moveTo>
                  <a:cubicBezTo>
                    <a:pt x="199669" y="208344"/>
                    <a:pt x="199669" y="213301"/>
                    <a:pt x="199669" y="213301"/>
                  </a:cubicBezTo>
                  <a:cubicBezTo>
                    <a:pt x="189755" y="208344"/>
                    <a:pt x="194712" y="198430"/>
                    <a:pt x="194712" y="193473"/>
                  </a:cubicBezTo>
                  <a:cubicBezTo>
                    <a:pt x="194712" y="198430"/>
                    <a:pt x="199669" y="203387"/>
                    <a:pt x="199669" y="208344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DB746740-F9EC-4117-B9B4-607F45E0AC09}"/>
                </a:ext>
              </a:extLst>
            </p:cNvPr>
            <p:cNvSpPr/>
            <p:nvPr/>
          </p:nvSpPr>
          <p:spPr>
            <a:xfrm>
              <a:off x="8490214" y="1438220"/>
              <a:ext cx="346987" cy="396556"/>
            </a:xfrm>
            <a:custGeom>
              <a:avLst/>
              <a:gdLst>
                <a:gd name="connsiteX0" fmla="*/ 198430 w 346986"/>
                <a:gd name="connsiteY0" fmla="*/ 208344 h 396556"/>
                <a:gd name="connsiteX1" fmla="*/ 193473 w 346986"/>
                <a:gd name="connsiteY1" fmla="*/ 193473 h 396556"/>
                <a:gd name="connsiteX2" fmla="*/ 198430 w 346986"/>
                <a:gd name="connsiteY2" fmla="*/ 208344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96556">
                  <a:moveTo>
                    <a:pt x="198430" y="208344"/>
                  </a:moveTo>
                  <a:cubicBezTo>
                    <a:pt x="198430" y="203387"/>
                    <a:pt x="193473" y="198430"/>
                    <a:pt x="193473" y="193473"/>
                  </a:cubicBezTo>
                  <a:cubicBezTo>
                    <a:pt x="198430" y="198430"/>
                    <a:pt x="203387" y="203387"/>
                    <a:pt x="198430" y="208344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2AE24A98-CBEA-42FF-B3C9-EF7FB4039B07}"/>
                </a:ext>
              </a:extLst>
            </p:cNvPr>
            <p:cNvSpPr/>
            <p:nvPr/>
          </p:nvSpPr>
          <p:spPr>
            <a:xfrm>
              <a:off x="9429709" y="1619300"/>
              <a:ext cx="247848" cy="446126"/>
            </a:xfrm>
            <a:custGeom>
              <a:avLst/>
              <a:gdLst>
                <a:gd name="connsiteX0" fmla="*/ 255283 w 247847"/>
                <a:gd name="connsiteY0" fmla="*/ 91704 h 446125"/>
                <a:gd name="connsiteX1" fmla="*/ 210671 w 247847"/>
                <a:gd name="connsiteY1" fmla="*/ 37177 h 446125"/>
                <a:gd name="connsiteX2" fmla="*/ 136316 w 247847"/>
                <a:gd name="connsiteY2" fmla="*/ 37177 h 446125"/>
                <a:gd name="connsiteX3" fmla="*/ 116488 w 247847"/>
                <a:gd name="connsiteY3" fmla="*/ 42134 h 446125"/>
                <a:gd name="connsiteX4" fmla="*/ 37177 w 247847"/>
                <a:gd name="connsiteY4" fmla="*/ 309810 h 446125"/>
                <a:gd name="connsiteX5" fmla="*/ 37177 w 247847"/>
                <a:gd name="connsiteY5" fmla="*/ 418863 h 446125"/>
                <a:gd name="connsiteX6" fmla="*/ 71876 w 247847"/>
                <a:gd name="connsiteY6" fmla="*/ 418863 h 446125"/>
                <a:gd name="connsiteX7" fmla="*/ 175972 w 247847"/>
                <a:gd name="connsiteY7" fmla="*/ 294939 h 446125"/>
                <a:gd name="connsiteX8" fmla="*/ 255283 w 247847"/>
                <a:gd name="connsiteY8" fmla="*/ 91704 h 4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47" h="446125">
                  <a:moveTo>
                    <a:pt x="255283" y="91704"/>
                  </a:moveTo>
                  <a:cubicBezTo>
                    <a:pt x="240412" y="71876"/>
                    <a:pt x="225541" y="57005"/>
                    <a:pt x="210671" y="37177"/>
                  </a:cubicBezTo>
                  <a:cubicBezTo>
                    <a:pt x="185886" y="37177"/>
                    <a:pt x="161101" y="37177"/>
                    <a:pt x="136316" y="37177"/>
                  </a:cubicBezTo>
                  <a:cubicBezTo>
                    <a:pt x="126402" y="37177"/>
                    <a:pt x="121445" y="37177"/>
                    <a:pt x="116488" y="42134"/>
                  </a:cubicBezTo>
                  <a:cubicBezTo>
                    <a:pt x="106574" y="136316"/>
                    <a:pt x="81790" y="225541"/>
                    <a:pt x="37177" y="309810"/>
                  </a:cubicBezTo>
                  <a:cubicBezTo>
                    <a:pt x="37177" y="349465"/>
                    <a:pt x="37177" y="379207"/>
                    <a:pt x="37177" y="418863"/>
                  </a:cubicBezTo>
                  <a:cubicBezTo>
                    <a:pt x="47091" y="428776"/>
                    <a:pt x="61962" y="423820"/>
                    <a:pt x="71876" y="418863"/>
                  </a:cubicBezTo>
                  <a:cubicBezTo>
                    <a:pt x="116488" y="384164"/>
                    <a:pt x="146230" y="344508"/>
                    <a:pt x="175972" y="294939"/>
                  </a:cubicBezTo>
                  <a:cubicBezTo>
                    <a:pt x="215627" y="230498"/>
                    <a:pt x="235455" y="161101"/>
                    <a:pt x="255283" y="9170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B0E806F5-29D6-43F1-948A-9EE1023A7921}"/>
                </a:ext>
              </a:extLst>
            </p:cNvPr>
            <p:cNvSpPr/>
            <p:nvPr/>
          </p:nvSpPr>
          <p:spPr>
            <a:xfrm>
              <a:off x="9732083" y="1956373"/>
              <a:ext cx="49570" cy="49570"/>
            </a:xfrm>
            <a:custGeom>
              <a:avLst/>
              <a:gdLst>
                <a:gd name="connsiteX0" fmla="*/ 37177 w 49569"/>
                <a:gd name="connsiteY0" fmla="*/ 37177 h 49569"/>
                <a:gd name="connsiteX1" fmla="*/ 37177 w 49569"/>
                <a:gd name="connsiteY1" fmla="*/ 42134 h 49569"/>
                <a:gd name="connsiteX2" fmla="*/ 37177 w 49569"/>
                <a:gd name="connsiteY2" fmla="*/ 42134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37177"/>
                  </a:moveTo>
                  <a:lnTo>
                    <a:pt x="37177" y="42134"/>
                  </a:lnTo>
                  <a:lnTo>
                    <a:pt x="37177" y="42134"/>
                  </a:lnTo>
                  <a:close/>
                </a:path>
              </a:pathLst>
            </a:custGeom>
            <a:solidFill>
              <a:srgbClr val="9FCE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5493FE95-E49B-47DE-88CD-A810D1F88CCF}"/>
                </a:ext>
              </a:extLst>
            </p:cNvPr>
            <p:cNvSpPr/>
            <p:nvPr/>
          </p:nvSpPr>
          <p:spPr>
            <a:xfrm>
              <a:off x="9506006" y="1785894"/>
              <a:ext cx="346987" cy="346987"/>
            </a:xfrm>
            <a:custGeom>
              <a:avLst/>
              <a:gdLst>
                <a:gd name="connsiteX0" fmla="*/ 265197 w 346986"/>
                <a:gd name="connsiteY0" fmla="*/ 37177 h 346986"/>
                <a:gd name="connsiteX1" fmla="*/ 37177 w 346986"/>
                <a:gd name="connsiteY1" fmla="*/ 304853 h 346986"/>
                <a:gd name="connsiteX2" fmla="*/ 131359 w 346986"/>
                <a:gd name="connsiteY2" fmla="*/ 324681 h 346986"/>
                <a:gd name="connsiteX3" fmla="*/ 245369 w 346986"/>
                <a:gd name="connsiteY3" fmla="*/ 220584 h 346986"/>
                <a:gd name="connsiteX4" fmla="*/ 255283 w 346986"/>
                <a:gd name="connsiteY4" fmla="*/ 215628 h 346986"/>
                <a:gd name="connsiteX5" fmla="*/ 324680 w 346986"/>
                <a:gd name="connsiteY5" fmla="*/ 146230 h 346986"/>
                <a:gd name="connsiteX6" fmla="*/ 324680 w 346986"/>
                <a:gd name="connsiteY6" fmla="*/ 121445 h 346986"/>
                <a:gd name="connsiteX7" fmla="*/ 265197 w 346986"/>
                <a:gd name="connsiteY7" fmla="*/ 37177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986" h="346986">
                  <a:moveTo>
                    <a:pt x="265197" y="37177"/>
                  </a:moveTo>
                  <a:cubicBezTo>
                    <a:pt x="215627" y="151187"/>
                    <a:pt x="146230" y="240412"/>
                    <a:pt x="37177" y="304853"/>
                  </a:cubicBezTo>
                  <a:cubicBezTo>
                    <a:pt x="66919" y="339551"/>
                    <a:pt x="96661" y="339551"/>
                    <a:pt x="131359" y="324681"/>
                  </a:cubicBezTo>
                  <a:cubicBezTo>
                    <a:pt x="171015" y="289982"/>
                    <a:pt x="205714" y="250326"/>
                    <a:pt x="245369" y="220584"/>
                  </a:cubicBezTo>
                  <a:cubicBezTo>
                    <a:pt x="250326" y="220584"/>
                    <a:pt x="250326" y="215628"/>
                    <a:pt x="255283" y="215628"/>
                  </a:cubicBezTo>
                  <a:cubicBezTo>
                    <a:pt x="280068" y="190843"/>
                    <a:pt x="299896" y="166058"/>
                    <a:pt x="324680" y="146230"/>
                  </a:cubicBezTo>
                  <a:cubicBezTo>
                    <a:pt x="334594" y="136316"/>
                    <a:pt x="334594" y="131359"/>
                    <a:pt x="324680" y="121445"/>
                  </a:cubicBezTo>
                  <a:cubicBezTo>
                    <a:pt x="309810" y="91704"/>
                    <a:pt x="289982" y="61962"/>
                    <a:pt x="265197" y="3717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BF298FCC-8D75-452F-9A3F-7A5313519172}"/>
                </a:ext>
              </a:extLst>
            </p:cNvPr>
            <p:cNvSpPr/>
            <p:nvPr/>
          </p:nvSpPr>
          <p:spPr>
            <a:xfrm>
              <a:off x="9776695" y="1614344"/>
              <a:ext cx="198278" cy="247848"/>
            </a:xfrm>
            <a:custGeom>
              <a:avLst/>
              <a:gdLst>
                <a:gd name="connsiteX0" fmla="*/ 47091 w 198278"/>
                <a:gd name="connsiteY0" fmla="*/ 37177 h 247847"/>
                <a:gd name="connsiteX1" fmla="*/ 37177 w 198278"/>
                <a:gd name="connsiteY1" fmla="*/ 96661 h 247847"/>
                <a:gd name="connsiteX2" fmla="*/ 136316 w 198278"/>
                <a:gd name="connsiteY2" fmla="*/ 210671 h 247847"/>
                <a:gd name="connsiteX3" fmla="*/ 195800 w 198278"/>
                <a:gd name="connsiteY3" fmla="*/ 37177 h 247847"/>
                <a:gd name="connsiteX4" fmla="*/ 47091 w 198278"/>
                <a:gd name="connsiteY4" fmla="*/ 37177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278" h="247847">
                  <a:moveTo>
                    <a:pt x="47091" y="37177"/>
                  </a:moveTo>
                  <a:cubicBezTo>
                    <a:pt x="52048" y="57005"/>
                    <a:pt x="42134" y="76833"/>
                    <a:pt x="37177" y="96661"/>
                  </a:cubicBezTo>
                  <a:cubicBezTo>
                    <a:pt x="71876" y="136316"/>
                    <a:pt x="101618" y="175972"/>
                    <a:pt x="136316" y="210671"/>
                  </a:cubicBezTo>
                  <a:cubicBezTo>
                    <a:pt x="161101" y="156144"/>
                    <a:pt x="175972" y="96661"/>
                    <a:pt x="195800" y="37177"/>
                  </a:cubicBezTo>
                  <a:cubicBezTo>
                    <a:pt x="141273" y="42134"/>
                    <a:pt x="91704" y="42134"/>
                    <a:pt x="47091" y="3717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D0FE4743-226A-4CCA-A63E-5A64E6F12A83}"/>
                </a:ext>
              </a:extLst>
            </p:cNvPr>
            <p:cNvSpPr/>
            <p:nvPr/>
          </p:nvSpPr>
          <p:spPr>
            <a:xfrm>
              <a:off x="9220444" y="1622314"/>
              <a:ext cx="148709" cy="346987"/>
            </a:xfrm>
            <a:custGeom>
              <a:avLst/>
              <a:gdLst>
                <a:gd name="connsiteX0" fmla="*/ 116488 w 148708"/>
                <a:gd name="connsiteY0" fmla="*/ 309810 h 346986"/>
                <a:gd name="connsiteX1" fmla="*/ 141273 w 148708"/>
                <a:gd name="connsiteY1" fmla="*/ 319723 h 346986"/>
                <a:gd name="connsiteX2" fmla="*/ 141273 w 148708"/>
                <a:gd name="connsiteY2" fmla="*/ 47091 h 346986"/>
                <a:gd name="connsiteX3" fmla="*/ 47091 w 148708"/>
                <a:gd name="connsiteY3" fmla="*/ 37177 h 346986"/>
                <a:gd name="connsiteX4" fmla="*/ 37177 w 148708"/>
                <a:gd name="connsiteY4" fmla="*/ 200757 h 346986"/>
                <a:gd name="connsiteX5" fmla="*/ 42134 w 148708"/>
                <a:gd name="connsiteY5" fmla="*/ 225541 h 346986"/>
                <a:gd name="connsiteX6" fmla="*/ 116488 w 148708"/>
                <a:gd name="connsiteY6" fmla="*/ 30981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08" h="346986">
                  <a:moveTo>
                    <a:pt x="116488" y="309810"/>
                  </a:moveTo>
                  <a:cubicBezTo>
                    <a:pt x="121445" y="319723"/>
                    <a:pt x="131359" y="324680"/>
                    <a:pt x="141273" y="319723"/>
                  </a:cubicBezTo>
                  <a:cubicBezTo>
                    <a:pt x="141273" y="230498"/>
                    <a:pt x="141273" y="136316"/>
                    <a:pt x="141273" y="47091"/>
                  </a:cubicBezTo>
                  <a:cubicBezTo>
                    <a:pt x="111531" y="32220"/>
                    <a:pt x="76833" y="47091"/>
                    <a:pt x="47091" y="37177"/>
                  </a:cubicBezTo>
                  <a:cubicBezTo>
                    <a:pt x="47091" y="91704"/>
                    <a:pt x="47091" y="146230"/>
                    <a:pt x="37177" y="200757"/>
                  </a:cubicBezTo>
                  <a:cubicBezTo>
                    <a:pt x="37177" y="210671"/>
                    <a:pt x="37177" y="220584"/>
                    <a:pt x="42134" y="225541"/>
                  </a:cubicBezTo>
                  <a:cubicBezTo>
                    <a:pt x="66919" y="250326"/>
                    <a:pt x="91704" y="280068"/>
                    <a:pt x="116488" y="30981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7694254C-D876-414A-9308-FD9A9D459ABC}"/>
                </a:ext>
              </a:extLst>
            </p:cNvPr>
            <p:cNvSpPr/>
            <p:nvPr/>
          </p:nvSpPr>
          <p:spPr>
            <a:xfrm>
              <a:off x="8651232" y="722092"/>
              <a:ext cx="743543" cy="1536656"/>
            </a:xfrm>
            <a:custGeom>
              <a:avLst/>
              <a:gdLst>
                <a:gd name="connsiteX0" fmla="*/ 409184 w 743542"/>
                <a:gd name="connsiteY0" fmla="*/ 1093008 h 1536655"/>
                <a:gd name="connsiteX1" fmla="*/ 260475 w 743542"/>
                <a:gd name="connsiteY1" fmla="*/ 513045 h 1536655"/>
                <a:gd name="connsiteX2" fmla="*/ 265432 w 743542"/>
                <a:gd name="connsiteY2" fmla="*/ 190843 h 1536655"/>
                <a:gd name="connsiteX3" fmla="*/ 215862 w 743542"/>
                <a:gd name="connsiteY3" fmla="*/ 141273 h 1536655"/>
                <a:gd name="connsiteX4" fmla="*/ 171250 w 743542"/>
                <a:gd name="connsiteY4" fmla="*/ 101618 h 1536655"/>
                <a:gd name="connsiteX5" fmla="*/ 210905 w 743542"/>
                <a:gd name="connsiteY5" fmla="*/ 37177 h 1536655"/>
                <a:gd name="connsiteX6" fmla="*/ 72111 w 743542"/>
                <a:gd name="connsiteY6" fmla="*/ 37177 h 1536655"/>
                <a:gd name="connsiteX7" fmla="*/ 57240 w 743542"/>
                <a:gd name="connsiteY7" fmla="*/ 47091 h 1536655"/>
                <a:gd name="connsiteX8" fmla="*/ 47326 w 743542"/>
                <a:gd name="connsiteY8" fmla="*/ 106575 h 1536655"/>
                <a:gd name="connsiteX9" fmla="*/ 47326 w 743542"/>
                <a:gd name="connsiteY9" fmla="*/ 106575 h 1536655"/>
                <a:gd name="connsiteX10" fmla="*/ 101852 w 743542"/>
                <a:gd name="connsiteY10" fmla="*/ 136316 h 1536655"/>
                <a:gd name="connsiteX11" fmla="*/ 126637 w 743542"/>
                <a:gd name="connsiteY11" fmla="*/ 146230 h 1536655"/>
                <a:gd name="connsiteX12" fmla="*/ 116723 w 743542"/>
                <a:gd name="connsiteY12" fmla="*/ 542786 h 1536655"/>
                <a:gd name="connsiteX13" fmla="*/ 156379 w 743542"/>
                <a:gd name="connsiteY13" fmla="*/ 840204 h 1536655"/>
                <a:gd name="connsiteX14" fmla="*/ 245604 w 743542"/>
                <a:gd name="connsiteY14" fmla="*/ 1102922 h 1536655"/>
                <a:gd name="connsiteX15" fmla="*/ 577720 w 743542"/>
                <a:gd name="connsiteY15" fmla="*/ 1484608 h 1536655"/>
                <a:gd name="connsiteX16" fmla="*/ 592591 w 743542"/>
                <a:gd name="connsiteY16" fmla="*/ 1499479 h 1536655"/>
                <a:gd name="connsiteX17" fmla="*/ 716515 w 743542"/>
                <a:gd name="connsiteY17" fmla="*/ 1494522 h 1536655"/>
                <a:gd name="connsiteX18" fmla="*/ 711558 w 743542"/>
                <a:gd name="connsiteY18" fmla="*/ 1425124 h 1536655"/>
                <a:gd name="connsiteX19" fmla="*/ 409184 w 743542"/>
                <a:gd name="connsiteY19" fmla="*/ 1093008 h 15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3542" h="1536655">
                  <a:moveTo>
                    <a:pt x="409184" y="1093008"/>
                  </a:moveTo>
                  <a:cubicBezTo>
                    <a:pt x="369528" y="1023611"/>
                    <a:pt x="265432" y="622098"/>
                    <a:pt x="260475" y="513045"/>
                  </a:cubicBezTo>
                  <a:cubicBezTo>
                    <a:pt x="260475" y="403992"/>
                    <a:pt x="260475" y="299896"/>
                    <a:pt x="265432" y="190843"/>
                  </a:cubicBezTo>
                  <a:cubicBezTo>
                    <a:pt x="270389" y="131359"/>
                    <a:pt x="280303" y="136316"/>
                    <a:pt x="215862" y="141273"/>
                  </a:cubicBezTo>
                  <a:cubicBezTo>
                    <a:pt x="196034" y="131359"/>
                    <a:pt x="181164" y="116488"/>
                    <a:pt x="171250" y="101618"/>
                  </a:cubicBezTo>
                  <a:cubicBezTo>
                    <a:pt x="161336" y="66919"/>
                    <a:pt x="191077" y="57005"/>
                    <a:pt x="210905" y="37177"/>
                  </a:cubicBezTo>
                  <a:cubicBezTo>
                    <a:pt x="166293" y="37177"/>
                    <a:pt x="116723" y="37177"/>
                    <a:pt x="72111" y="37177"/>
                  </a:cubicBezTo>
                  <a:cubicBezTo>
                    <a:pt x="67154" y="42134"/>
                    <a:pt x="62197" y="47091"/>
                    <a:pt x="57240" y="47091"/>
                  </a:cubicBezTo>
                  <a:cubicBezTo>
                    <a:pt x="32455" y="66919"/>
                    <a:pt x="32455" y="86747"/>
                    <a:pt x="47326" y="106575"/>
                  </a:cubicBezTo>
                  <a:lnTo>
                    <a:pt x="47326" y="106575"/>
                  </a:lnTo>
                  <a:cubicBezTo>
                    <a:pt x="62197" y="131359"/>
                    <a:pt x="77068" y="141273"/>
                    <a:pt x="101852" y="136316"/>
                  </a:cubicBezTo>
                  <a:cubicBezTo>
                    <a:pt x="111766" y="136316"/>
                    <a:pt x="121680" y="131359"/>
                    <a:pt x="126637" y="146230"/>
                  </a:cubicBezTo>
                  <a:cubicBezTo>
                    <a:pt x="116723" y="280068"/>
                    <a:pt x="111766" y="408949"/>
                    <a:pt x="116723" y="542786"/>
                  </a:cubicBezTo>
                  <a:cubicBezTo>
                    <a:pt x="121680" y="641926"/>
                    <a:pt x="131594" y="746022"/>
                    <a:pt x="156379" y="840204"/>
                  </a:cubicBezTo>
                  <a:cubicBezTo>
                    <a:pt x="176207" y="929429"/>
                    <a:pt x="205948" y="1018654"/>
                    <a:pt x="245604" y="1102922"/>
                  </a:cubicBezTo>
                  <a:cubicBezTo>
                    <a:pt x="324915" y="1256588"/>
                    <a:pt x="433968" y="1385469"/>
                    <a:pt x="577720" y="1484608"/>
                  </a:cubicBezTo>
                  <a:cubicBezTo>
                    <a:pt x="582677" y="1489565"/>
                    <a:pt x="592591" y="1489565"/>
                    <a:pt x="592591" y="1499479"/>
                  </a:cubicBezTo>
                  <a:cubicBezTo>
                    <a:pt x="632246" y="1499479"/>
                    <a:pt x="671902" y="1504436"/>
                    <a:pt x="716515" y="1494522"/>
                  </a:cubicBezTo>
                  <a:cubicBezTo>
                    <a:pt x="716515" y="1469737"/>
                    <a:pt x="721472" y="1444952"/>
                    <a:pt x="711558" y="1425124"/>
                  </a:cubicBezTo>
                  <a:cubicBezTo>
                    <a:pt x="587634" y="1335899"/>
                    <a:pt x="483538" y="1221889"/>
                    <a:pt x="409184" y="109300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DA7A5056-7F80-4463-9E7B-24466B2FEA5B}"/>
                </a:ext>
              </a:extLst>
            </p:cNvPr>
            <p:cNvSpPr/>
            <p:nvPr/>
          </p:nvSpPr>
          <p:spPr>
            <a:xfrm>
              <a:off x="8383791" y="722092"/>
              <a:ext cx="693973" cy="1487086"/>
            </a:xfrm>
            <a:custGeom>
              <a:avLst/>
              <a:gdLst>
                <a:gd name="connsiteX0" fmla="*/ 428776 w 693973"/>
                <a:gd name="connsiteY0" fmla="*/ 1202061 h 1487086"/>
                <a:gd name="connsiteX1" fmla="*/ 270154 w 693973"/>
                <a:gd name="connsiteY1" fmla="*/ 755935 h 1487086"/>
                <a:gd name="connsiteX2" fmla="*/ 255283 w 693973"/>
                <a:gd name="connsiteY2" fmla="*/ 329637 h 1487086"/>
                <a:gd name="connsiteX3" fmla="*/ 255283 w 693973"/>
                <a:gd name="connsiteY3" fmla="*/ 156144 h 1487086"/>
                <a:gd name="connsiteX4" fmla="*/ 245369 w 693973"/>
                <a:gd name="connsiteY4" fmla="*/ 136316 h 1487086"/>
                <a:gd name="connsiteX5" fmla="*/ 171015 w 693973"/>
                <a:gd name="connsiteY5" fmla="*/ 76833 h 1487086"/>
                <a:gd name="connsiteX6" fmla="*/ 210671 w 693973"/>
                <a:gd name="connsiteY6" fmla="*/ 37177 h 1487086"/>
                <a:gd name="connsiteX7" fmla="*/ 71876 w 693973"/>
                <a:gd name="connsiteY7" fmla="*/ 37177 h 1487086"/>
                <a:gd name="connsiteX8" fmla="*/ 37177 w 693973"/>
                <a:gd name="connsiteY8" fmla="*/ 76833 h 1487086"/>
                <a:gd name="connsiteX9" fmla="*/ 37177 w 693973"/>
                <a:gd name="connsiteY9" fmla="*/ 76833 h 1487086"/>
                <a:gd name="connsiteX10" fmla="*/ 37177 w 693973"/>
                <a:gd name="connsiteY10" fmla="*/ 76833 h 1487086"/>
                <a:gd name="connsiteX11" fmla="*/ 37177 w 693973"/>
                <a:gd name="connsiteY11" fmla="*/ 76833 h 1487086"/>
                <a:gd name="connsiteX12" fmla="*/ 37177 w 693973"/>
                <a:gd name="connsiteY12" fmla="*/ 76833 h 1487086"/>
                <a:gd name="connsiteX13" fmla="*/ 96661 w 693973"/>
                <a:gd name="connsiteY13" fmla="*/ 136316 h 1487086"/>
                <a:gd name="connsiteX14" fmla="*/ 116488 w 693973"/>
                <a:gd name="connsiteY14" fmla="*/ 156144 h 1487086"/>
                <a:gd name="connsiteX15" fmla="*/ 116488 w 693973"/>
                <a:gd name="connsiteY15" fmla="*/ 250326 h 1487086"/>
                <a:gd name="connsiteX16" fmla="*/ 116488 w 693973"/>
                <a:gd name="connsiteY16" fmla="*/ 547743 h 1487086"/>
                <a:gd name="connsiteX17" fmla="*/ 180929 w 693973"/>
                <a:gd name="connsiteY17" fmla="*/ 855075 h 1487086"/>
                <a:gd name="connsiteX18" fmla="*/ 324680 w 693973"/>
                <a:gd name="connsiteY18" fmla="*/ 1236760 h 1487086"/>
                <a:gd name="connsiteX19" fmla="*/ 537829 w 693973"/>
                <a:gd name="connsiteY19" fmla="*/ 1469737 h 1487086"/>
                <a:gd name="connsiteX20" fmla="*/ 641925 w 693973"/>
                <a:gd name="connsiteY20" fmla="*/ 1489565 h 1487086"/>
                <a:gd name="connsiteX21" fmla="*/ 701409 w 693973"/>
                <a:gd name="connsiteY21" fmla="*/ 1489565 h 1487086"/>
                <a:gd name="connsiteX22" fmla="*/ 428776 w 693973"/>
                <a:gd name="connsiteY22" fmla="*/ 1202061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3973" h="1487086">
                  <a:moveTo>
                    <a:pt x="428776" y="1202061"/>
                  </a:moveTo>
                  <a:cubicBezTo>
                    <a:pt x="379207" y="1117793"/>
                    <a:pt x="275111" y="795591"/>
                    <a:pt x="270154" y="755935"/>
                  </a:cubicBezTo>
                  <a:cubicBezTo>
                    <a:pt x="250326" y="612184"/>
                    <a:pt x="250326" y="473389"/>
                    <a:pt x="255283" y="329637"/>
                  </a:cubicBezTo>
                  <a:cubicBezTo>
                    <a:pt x="255283" y="270154"/>
                    <a:pt x="255283" y="215627"/>
                    <a:pt x="255283" y="156144"/>
                  </a:cubicBezTo>
                  <a:cubicBezTo>
                    <a:pt x="255283" y="151187"/>
                    <a:pt x="265197" y="136316"/>
                    <a:pt x="245369" y="136316"/>
                  </a:cubicBezTo>
                  <a:cubicBezTo>
                    <a:pt x="195800" y="131359"/>
                    <a:pt x="175972" y="116488"/>
                    <a:pt x="171015" y="76833"/>
                  </a:cubicBezTo>
                  <a:cubicBezTo>
                    <a:pt x="180929" y="57005"/>
                    <a:pt x="195800" y="47091"/>
                    <a:pt x="210671" y="37177"/>
                  </a:cubicBezTo>
                  <a:cubicBezTo>
                    <a:pt x="166058" y="37177"/>
                    <a:pt x="121445" y="37177"/>
                    <a:pt x="71876" y="37177"/>
                  </a:cubicBezTo>
                  <a:cubicBezTo>
                    <a:pt x="61962" y="52048"/>
                    <a:pt x="47091" y="61962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111531"/>
                    <a:pt x="61962" y="136316"/>
                    <a:pt x="96661" y="136316"/>
                  </a:cubicBezTo>
                  <a:cubicBezTo>
                    <a:pt x="111531" y="136316"/>
                    <a:pt x="116488" y="141273"/>
                    <a:pt x="116488" y="156144"/>
                  </a:cubicBezTo>
                  <a:cubicBezTo>
                    <a:pt x="116488" y="185886"/>
                    <a:pt x="116488" y="220584"/>
                    <a:pt x="116488" y="250326"/>
                  </a:cubicBezTo>
                  <a:cubicBezTo>
                    <a:pt x="116488" y="349465"/>
                    <a:pt x="111531" y="448604"/>
                    <a:pt x="116488" y="547743"/>
                  </a:cubicBezTo>
                  <a:cubicBezTo>
                    <a:pt x="121445" y="651839"/>
                    <a:pt x="151187" y="750978"/>
                    <a:pt x="180929" y="855075"/>
                  </a:cubicBezTo>
                  <a:cubicBezTo>
                    <a:pt x="190843" y="909601"/>
                    <a:pt x="255283" y="1132664"/>
                    <a:pt x="324680" y="1236760"/>
                  </a:cubicBezTo>
                  <a:cubicBezTo>
                    <a:pt x="384164" y="1325985"/>
                    <a:pt x="458518" y="1400339"/>
                    <a:pt x="537829" y="1469737"/>
                  </a:cubicBezTo>
                  <a:cubicBezTo>
                    <a:pt x="572528" y="1484608"/>
                    <a:pt x="607227" y="1484608"/>
                    <a:pt x="641925" y="1489565"/>
                  </a:cubicBezTo>
                  <a:cubicBezTo>
                    <a:pt x="661753" y="1494522"/>
                    <a:pt x="681581" y="1494522"/>
                    <a:pt x="701409" y="1489565"/>
                  </a:cubicBezTo>
                  <a:cubicBezTo>
                    <a:pt x="592356" y="1415210"/>
                    <a:pt x="503131" y="1321028"/>
                    <a:pt x="428776" y="12020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AE1FC235-5609-4733-B1EE-5B7FC2EE2F2E}"/>
                </a:ext>
              </a:extLst>
            </p:cNvPr>
            <p:cNvSpPr/>
            <p:nvPr/>
          </p:nvSpPr>
          <p:spPr>
            <a:xfrm>
              <a:off x="8110712" y="727049"/>
              <a:ext cx="693973" cy="1487086"/>
            </a:xfrm>
            <a:custGeom>
              <a:avLst/>
              <a:gdLst>
                <a:gd name="connsiteX0" fmla="*/ 394525 w 693973"/>
                <a:gd name="connsiteY0" fmla="*/ 1068224 h 1487086"/>
                <a:gd name="connsiteX1" fmla="*/ 300343 w 693973"/>
                <a:gd name="connsiteY1" fmla="*/ 775763 h 1487086"/>
                <a:gd name="connsiteX2" fmla="*/ 270601 w 693973"/>
                <a:gd name="connsiteY2" fmla="*/ 547743 h 1487086"/>
                <a:gd name="connsiteX3" fmla="*/ 255730 w 693973"/>
                <a:gd name="connsiteY3" fmla="*/ 175972 h 1487086"/>
                <a:gd name="connsiteX4" fmla="*/ 235902 w 693973"/>
                <a:gd name="connsiteY4" fmla="*/ 131359 h 1487086"/>
                <a:gd name="connsiteX5" fmla="*/ 181376 w 693973"/>
                <a:gd name="connsiteY5" fmla="*/ 91704 h 1487086"/>
                <a:gd name="connsiteX6" fmla="*/ 216074 w 693973"/>
                <a:gd name="connsiteY6" fmla="*/ 37177 h 1487086"/>
                <a:gd name="connsiteX7" fmla="*/ 72323 w 693973"/>
                <a:gd name="connsiteY7" fmla="*/ 37177 h 1487086"/>
                <a:gd name="connsiteX8" fmla="*/ 47538 w 693973"/>
                <a:gd name="connsiteY8" fmla="*/ 57005 h 1487086"/>
                <a:gd name="connsiteX9" fmla="*/ 42581 w 693973"/>
                <a:gd name="connsiteY9" fmla="*/ 96661 h 1487086"/>
                <a:gd name="connsiteX10" fmla="*/ 82237 w 693973"/>
                <a:gd name="connsiteY10" fmla="*/ 131359 h 1487086"/>
                <a:gd name="connsiteX11" fmla="*/ 116935 w 693973"/>
                <a:gd name="connsiteY11" fmla="*/ 166058 h 1487086"/>
                <a:gd name="connsiteX12" fmla="*/ 121892 w 693973"/>
                <a:gd name="connsiteY12" fmla="*/ 220584 h 1487086"/>
                <a:gd name="connsiteX13" fmla="*/ 146677 w 693973"/>
                <a:gd name="connsiteY13" fmla="*/ 562614 h 1487086"/>
                <a:gd name="connsiteX14" fmla="*/ 201204 w 693973"/>
                <a:gd name="connsiteY14" fmla="*/ 825333 h 1487086"/>
                <a:gd name="connsiteX15" fmla="*/ 533319 w 693973"/>
                <a:gd name="connsiteY15" fmla="*/ 1390426 h 1487086"/>
                <a:gd name="connsiteX16" fmla="*/ 543233 w 693973"/>
                <a:gd name="connsiteY16" fmla="*/ 1405296 h 1487086"/>
                <a:gd name="connsiteX17" fmla="*/ 538276 w 693973"/>
                <a:gd name="connsiteY17" fmla="*/ 1405296 h 1487086"/>
                <a:gd name="connsiteX18" fmla="*/ 533319 w 693973"/>
                <a:gd name="connsiteY18" fmla="*/ 1405296 h 1487086"/>
                <a:gd name="connsiteX19" fmla="*/ 682028 w 693973"/>
                <a:gd name="connsiteY19" fmla="*/ 1449909 h 1487086"/>
                <a:gd name="connsiteX20" fmla="*/ 394525 w 693973"/>
                <a:gd name="connsiteY20" fmla="*/ 1068224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3973" h="1487086">
                  <a:moveTo>
                    <a:pt x="394525" y="1068224"/>
                  </a:moveTo>
                  <a:cubicBezTo>
                    <a:pt x="354869" y="974041"/>
                    <a:pt x="325127" y="874902"/>
                    <a:pt x="300343" y="775763"/>
                  </a:cubicBezTo>
                  <a:cubicBezTo>
                    <a:pt x="285472" y="701409"/>
                    <a:pt x="275558" y="627055"/>
                    <a:pt x="270601" y="547743"/>
                  </a:cubicBezTo>
                  <a:cubicBezTo>
                    <a:pt x="260687" y="423820"/>
                    <a:pt x="260687" y="299896"/>
                    <a:pt x="255730" y="175972"/>
                  </a:cubicBezTo>
                  <a:cubicBezTo>
                    <a:pt x="255730" y="161101"/>
                    <a:pt x="270601" y="136316"/>
                    <a:pt x="235902" y="131359"/>
                  </a:cubicBezTo>
                  <a:cubicBezTo>
                    <a:pt x="206161" y="131359"/>
                    <a:pt x="196247" y="111531"/>
                    <a:pt x="181376" y="91704"/>
                  </a:cubicBezTo>
                  <a:cubicBezTo>
                    <a:pt x="181376" y="61962"/>
                    <a:pt x="201204" y="52048"/>
                    <a:pt x="216074" y="37177"/>
                  </a:cubicBezTo>
                  <a:cubicBezTo>
                    <a:pt x="171462" y="37177"/>
                    <a:pt x="116935" y="37177"/>
                    <a:pt x="72323" y="37177"/>
                  </a:cubicBezTo>
                  <a:cubicBezTo>
                    <a:pt x="62409" y="42134"/>
                    <a:pt x="57452" y="47091"/>
                    <a:pt x="47538" y="57005"/>
                  </a:cubicBezTo>
                  <a:cubicBezTo>
                    <a:pt x="37624" y="66919"/>
                    <a:pt x="32667" y="81790"/>
                    <a:pt x="42581" y="96661"/>
                  </a:cubicBezTo>
                  <a:cubicBezTo>
                    <a:pt x="52495" y="111531"/>
                    <a:pt x="67366" y="131359"/>
                    <a:pt x="82237" y="131359"/>
                  </a:cubicBezTo>
                  <a:cubicBezTo>
                    <a:pt x="111978" y="131359"/>
                    <a:pt x="116935" y="146230"/>
                    <a:pt x="116935" y="166058"/>
                  </a:cubicBezTo>
                  <a:cubicBezTo>
                    <a:pt x="111978" y="185886"/>
                    <a:pt x="116935" y="205714"/>
                    <a:pt x="121892" y="220584"/>
                  </a:cubicBezTo>
                  <a:cubicBezTo>
                    <a:pt x="126849" y="334594"/>
                    <a:pt x="136763" y="448604"/>
                    <a:pt x="146677" y="562614"/>
                  </a:cubicBezTo>
                  <a:cubicBezTo>
                    <a:pt x="151634" y="666710"/>
                    <a:pt x="176419" y="736108"/>
                    <a:pt x="201204" y="825333"/>
                  </a:cubicBezTo>
                  <a:cubicBezTo>
                    <a:pt x="221031" y="889773"/>
                    <a:pt x="369740" y="1256588"/>
                    <a:pt x="533319" y="1390426"/>
                  </a:cubicBezTo>
                  <a:cubicBezTo>
                    <a:pt x="538276" y="1395383"/>
                    <a:pt x="543233" y="1395383"/>
                    <a:pt x="543233" y="1405296"/>
                  </a:cubicBezTo>
                  <a:cubicBezTo>
                    <a:pt x="543233" y="1405296"/>
                    <a:pt x="543233" y="1405296"/>
                    <a:pt x="538276" y="1405296"/>
                  </a:cubicBezTo>
                  <a:cubicBezTo>
                    <a:pt x="538276" y="1405296"/>
                    <a:pt x="538276" y="1405296"/>
                    <a:pt x="533319" y="1405296"/>
                  </a:cubicBezTo>
                  <a:cubicBezTo>
                    <a:pt x="582889" y="1420167"/>
                    <a:pt x="632459" y="1439995"/>
                    <a:pt x="682028" y="1449909"/>
                  </a:cubicBezTo>
                  <a:cubicBezTo>
                    <a:pt x="558104" y="1345813"/>
                    <a:pt x="463922" y="1216932"/>
                    <a:pt x="394525" y="106822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566937B3-2B5E-48A8-8735-958DC6CB75D3}"/>
                </a:ext>
              </a:extLst>
            </p:cNvPr>
            <p:cNvSpPr/>
            <p:nvPr/>
          </p:nvSpPr>
          <p:spPr>
            <a:xfrm>
              <a:off x="8301850" y="1834776"/>
              <a:ext cx="346987" cy="396556"/>
            </a:xfrm>
            <a:custGeom>
              <a:avLst/>
              <a:gdLst>
                <a:gd name="connsiteX0" fmla="*/ 198430 w 346986"/>
                <a:gd name="connsiteY0" fmla="*/ 203387 h 396556"/>
                <a:gd name="connsiteX1" fmla="*/ 193473 w 346986"/>
                <a:gd name="connsiteY1" fmla="*/ 193473 h 396556"/>
                <a:gd name="connsiteX2" fmla="*/ 198430 w 346986"/>
                <a:gd name="connsiteY2" fmla="*/ 203387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96556">
                  <a:moveTo>
                    <a:pt x="198430" y="203387"/>
                  </a:moveTo>
                  <a:cubicBezTo>
                    <a:pt x="198430" y="198430"/>
                    <a:pt x="193473" y="198430"/>
                    <a:pt x="193473" y="193473"/>
                  </a:cubicBezTo>
                  <a:cubicBezTo>
                    <a:pt x="193473" y="198430"/>
                    <a:pt x="198430" y="203387"/>
                    <a:pt x="198430" y="203387"/>
                  </a:cubicBezTo>
                  <a:close/>
                </a:path>
              </a:pathLst>
            </a:custGeom>
            <a:solidFill>
              <a:srgbClr val="CFCBAB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1E9C8E74-4AA3-4F9F-AF97-43EC7BF9BB59}"/>
                </a:ext>
              </a:extLst>
            </p:cNvPr>
            <p:cNvSpPr/>
            <p:nvPr/>
          </p:nvSpPr>
          <p:spPr>
            <a:xfrm>
              <a:off x="8758825" y="580667"/>
              <a:ext cx="1784503" cy="2379338"/>
            </a:xfrm>
            <a:custGeom>
              <a:avLst/>
              <a:gdLst>
                <a:gd name="connsiteX0" fmla="*/ 1635011 w 1784503"/>
                <a:gd name="connsiteY0" fmla="*/ 1859009 h 2379337"/>
                <a:gd name="connsiteX1" fmla="*/ 1411948 w 1784503"/>
                <a:gd name="connsiteY1" fmla="*/ 1581420 h 2379337"/>
                <a:gd name="connsiteX2" fmla="*/ 1243412 w 1784503"/>
                <a:gd name="connsiteY2" fmla="*/ 1368271 h 2379337"/>
                <a:gd name="connsiteX3" fmla="*/ 1248369 w 1784503"/>
                <a:gd name="connsiteY3" fmla="*/ 1328615 h 2379337"/>
                <a:gd name="connsiteX4" fmla="*/ 1406992 w 1784503"/>
                <a:gd name="connsiteY4" fmla="*/ 1179907 h 2379337"/>
                <a:gd name="connsiteX5" fmla="*/ 1406992 w 1784503"/>
                <a:gd name="connsiteY5" fmla="*/ 1105553 h 2379337"/>
                <a:gd name="connsiteX6" fmla="*/ 1332637 w 1784503"/>
                <a:gd name="connsiteY6" fmla="*/ 1105553 h 2379337"/>
                <a:gd name="connsiteX7" fmla="*/ 1183929 w 1784503"/>
                <a:gd name="connsiteY7" fmla="*/ 1239390 h 2379337"/>
                <a:gd name="connsiteX8" fmla="*/ 1139316 w 1784503"/>
                <a:gd name="connsiteY8" fmla="*/ 1234433 h 2379337"/>
                <a:gd name="connsiteX9" fmla="*/ 385859 w 1784503"/>
                <a:gd name="connsiteY9" fmla="*/ 277741 h 2379337"/>
                <a:gd name="connsiteX10" fmla="*/ 380902 w 1784503"/>
                <a:gd name="connsiteY10" fmla="*/ 272784 h 2379337"/>
                <a:gd name="connsiteX11" fmla="*/ 390816 w 1784503"/>
                <a:gd name="connsiteY11" fmla="*/ 233129 h 2379337"/>
                <a:gd name="connsiteX12" fmla="*/ 370988 w 1784503"/>
                <a:gd name="connsiteY12" fmla="*/ 198430 h 2379337"/>
                <a:gd name="connsiteX13" fmla="*/ 291677 w 1784503"/>
                <a:gd name="connsiteY13" fmla="*/ 193473 h 2379337"/>
                <a:gd name="connsiteX14" fmla="*/ 237151 w 1784503"/>
                <a:gd name="connsiteY14" fmla="*/ 198430 h 2379337"/>
                <a:gd name="connsiteX15" fmla="*/ 202452 w 1784503"/>
                <a:gd name="connsiteY15" fmla="*/ 223215 h 2379337"/>
                <a:gd name="connsiteX16" fmla="*/ 212366 w 1784503"/>
                <a:gd name="connsiteY16" fmla="*/ 257913 h 2379337"/>
                <a:gd name="connsiteX17" fmla="*/ 242108 w 1784503"/>
                <a:gd name="connsiteY17" fmla="*/ 277741 h 2379337"/>
                <a:gd name="connsiteX18" fmla="*/ 594051 w 1784503"/>
                <a:gd name="connsiteY18" fmla="*/ 713953 h 2379337"/>
                <a:gd name="connsiteX19" fmla="*/ 603965 w 1784503"/>
                <a:gd name="connsiteY19" fmla="*/ 743695 h 2379337"/>
                <a:gd name="connsiteX20" fmla="*/ 603965 w 1784503"/>
                <a:gd name="connsiteY20" fmla="*/ 1759870 h 2379337"/>
                <a:gd name="connsiteX21" fmla="*/ 589094 w 1784503"/>
                <a:gd name="connsiteY21" fmla="*/ 1799526 h 2379337"/>
                <a:gd name="connsiteX22" fmla="*/ 202452 w 1784503"/>
                <a:gd name="connsiteY22" fmla="*/ 2171298 h 2379337"/>
                <a:gd name="connsiteX23" fmla="*/ 207409 w 1784503"/>
                <a:gd name="connsiteY23" fmla="*/ 2196082 h 2379337"/>
                <a:gd name="connsiteX24" fmla="*/ 276806 w 1784503"/>
                <a:gd name="connsiteY24" fmla="*/ 2205996 h 2379337"/>
                <a:gd name="connsiteX25" fmla="*/ 370988 w 1784503"/>
                <a:gd name="connsiteY25" fmla="*/ 2166341 h 2379337"/>
                <a:gd name="connsiteX26" fmla="*/ 623793 w 1784503"/>
                <a:gd name="connsiteY26" fmla="*/ 1913536 h 2379337"/>
                <a:gd name="connsiteX27" fmla="*/ 1144273 w 1784503"/>
                <a:gd name="connsiteY27" fmla="*/ 1417841 h 2379337"/>
                <a:gd name="connsiteX28" fmla="*/ 1159144 w 1784503"/>
                <a:gd name="connsiteY28" fmla="*/ 1442625 h 2379337"/>
                <a:gd name="connsiteX29" fmla="*/ 1486303 w 1784503"/>
                <a:gd name="connsiteY29" fmla="*/ 1859009 h 2379337"/>
                <a:gd name="connsiteX30" fmla="*/ 1525958 w 1784503"/>
                <a:gd name="connsiteY30" fmla="*/ 1888751 h 2379337"/>
                <a:gd name="connsiteX31" fmla="*/ 1625098 w 1784503"/>
                <a:gd name="connsiteY31" fmla="*/ 1878837 h 2379337"/>
                <a:gd name="connsiteX32" fmla="*/ 1635011 w 1784503"/>
                <a:gd name="connsiteY32" fmla="*/ 1859009 h 2379337"/>
                <a:gd name="connsiteX33" fmla="*/ 762588 w 1784503"/>
                <a:gd name="connsiteY33" fmla="*/ 922145 h 2379337"/>
                <a:gd name="connsiteX34" fmla="*/ 1069919 w 1784503"/>
                <a:gd name="connsiteY34" fmla="*/ 1313745 h 2379337"/>
                <a:gd name="connsiteX35" fmla="*/ 1064962 w 1784503"/>
                <a:gd name="connsiteY35" fmla="*/ 1353400 h 2379337"/>
                <a:gd name="connsiteX36" fmla="*/ 762588 w 1784503"/>
                <a:gd name="connsiteY36" fmla="*/ 1640903 h 2379337"/>
                <a:gd name="connsiteX37" fmla="*/ 713018 w 1784503"/>
                <a:gd name="connsiteY37" fmla="*/ 1621076 h 2379337"/>
                <a:gd name="connsiteX38" fmla="*/ 708061 w 1784503"/>
                <a:gd name="connsiteY38" fmla="*/ 941973 h 2379337"/>
                <a:gd name="connsiteX39" fmla="*/ 762588 w 1784503"/>
                <a:gd name="connsiteY39" fmla="*/ 922145 h 237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4503" h="2379337">
                  <a:moveTo>
                    <a:pt x="1635011" y="1859009"/>
                  </a:moveTo>
                  <a:cubicBezTo>
                    <a:pt x="1580485" y="1794569"/>
                    <a:pt x="1411948" y="1581420"/>
                    <a:pt x="1411948" y="1581420"/>
                  </a:cubicBezTo>
                  <a:lnTo>
                    <a:pt x="1243412" y="1368271"/>
                  </a:lnTo>
                  <a:cubicBezTo>
                    <a:pt x="1233498" y="1358357"/>
                    <a:pt x="1233498" y="1338529"/>
                    <a:pt x="1248369" y="1328615"/>
                  </a:cubicBezTo>
                  <a:lnTo>
                    <a:pt x="1406992" y="1179907"/>
                  </a:lnTo>
                  <a:cubicBezTo>
                    <a:pt x="1426819" y="1160079"/>
                    <a:pt x="1426819" y="1125380"/>
                    <a:pt x="1406992" y="1105553"/>
                  </a:cubicBezTo>
                  <a:cubicBezTo>
                    <a:pt x="1387164" y="1085725"/>
                    <a:pt x="1352465" y="1085725"/>
                    <a:pt x="1332637" y="1105553"/>
                  </a:cubicBezTo>
                  <a:lnTo>
                    <a:pt x="1183929" y="1239390"/>
                  </a:lnTo>
                  <a:cubicBezTo>
                    <a:pt x="1169058" y="1249304"/>
                    <a:pt x="1149230" y="1249304"/>
                    <a:pt x="1139316" y="1234433"/>
                  </a:cubicBezTo>
                  <a:lnTo>
                    <a:pt x="385859" y="277741"/>
                  </a:lnTo>
                  <a:cubicBezTo>
                    <a:pt x="385859" y="277741"/>
                    <a:pt x="380902" y="272784"/>
                    <a:pt x="380902" y="272784"/>
                  </a:cubicBezTo>
                  <a:cubicBezTo>
                    <a:pt x="390816" y="267827"/>
                    <a:pt x="390816" y="247999"/>
                    <a:pt x="390816" y="233129"/>
                  </a:cubicBezTo>
                  <a:cubicBezTo>
                    <a:pt x="390816" y="208344"/>
                    <a:pt x="390816" y="203387"/>
                    <a:pt x="370988" y="198430"/>
                  </a:cubicBezTo>
                  <a:cubicBezTo>
                    <a:pt x="341247" y="193473"/>
                    <a:pt x="316462" y="193473"/>
                    <a:pt x="291677" y="193473"/>
                  </a:cubicBezTo>
                  <a:cubicBezTo>
                    <a:pt x="271849" y="193473"/>
                    <a:pt x="256978" y="198430"/>
                    <a:pt x="237151" y="198430"/>
                  </a:cubicBezTo>
                  <a:cubicBezTo>
                    <a:pt x="222280" y="198430"/>
                    <a:pt x="202452" y="203387"/>
                    <a:pt x="202452" y="223215"/>
                  </a:cubicBezTo>
                  <a:cubicBezTo>
                    <a:pt x="197495" y="238086"/>
                    <a:pt x="202452" y="247999"/>
                    <a:pt x="212366" y="257913"/>
                  </a:cubicBezTo>
                  <a:cubicBezTo>
                    <a:pt x="212366" y="267827"/>
                    <a:pt x="237151" y="272784"/>
                    <a:pt x="242108" y="277741"/>
                  </a:cubicBezTo>
                  <a:cubicBezTo>
                    <a:pt x="286720" y="317397"/>
                    <a:pt x="499869" y="599943"/>
                    <a:pt x="594051" y="713953"/>
                  </a:cubicBezTo>
                  <a:cubicBezTo>
                    <a:pt x="603965" y="723867"/>
                    <a:pt x="603965" y="733781"/>
                    <a:pt x="603965" y="743695"/>
                  </a:cubicBezTo>
                  <a:cubicBezTo>
                    <a:pt x="603965" y="857705"/>
                    <a:pt x="603965" y="1720215"/>
                    <a:pt x="603965" y="1759870"/>
                  </a:cubicBezTo>
                  <a:cubicBezTo>
                    <a:pt x="603965" y="1774741"/>
                    <a:pt x="599008" y="1789612"/>
                    <a:pt x="589094" y="1799526"/>
                  </a:cubicBezTo>
                  <a:cubicBezTo>
                    <a:pt x="559353" y="1829268"/>
                    <a:pt x="242108" y="2131642"/>
                    <a:pt x="202452" y="2171298"/>
                  </a:cubicBezTo>
                  <a:cubicBezTo>
                    <a:pt x="187581" y="2186168"/>
                    <a:pt x="192538" y="2191125"/>
                    <a:pt x="207409" y="2196082"/>
                  </a:cubicBezTo>
                  <a:cubicBezTo>
                    <a:pt x="227237" y="2205996"/>
                    <a:pt x="256978" y="2205996"/>
                    <a:pt x="276806" y="2205996"/>
                  </a:cubicBezTo>
                  <a:cubicBezTo>
                    <a:pt x="316462" y="2201039"/>
                    <a:pt x="341247" y="2196082"/>
                    <a:pt x="370988" y="2166341"/>
                  </a:cubicBezTo>
                  <a:cubicBezTo>
                    <a:pt x="455256" y="2082072"/>
                    <a:pt x="539525" y="1997804"/>
                    <a:pt x="623793" y="1913536"/>
                  </a:cubicBezTo>
                  <a:lnTo>
                    <a:pt x="1144273" y="1417841"/>
                  </a:lnTo>
                  <a:cubicBezTo>
                    <a:pt x="1149230" y="1422798"/>
                    <a:pt x="1159144" y="1437668"/>
                    <a:pt x="1159144" y="1442625"/>
                  </a:cubicBezTo>
                  <a:cubicBezTo>
                    <a:pt x="1268197" y="1581420"/>
                    <a:pt x="1377250" y="1720215"/>
                    <a:pt x="1486303" y="1859009"/>
                  </a:cubicBezTo>
                  <a:cubicBezTo>
                    <a:pt x="1496217" y="1873880"/>
                    <a:pt x="1511087" y="1883794"/>
                    <a:pt x="1525958" y="1888751"/>
                  </a:cubicBezTo>
                  <a:cubicBezTo>
                    <a:pt x="1560657" y="1898665"/>
                    <a:pt x="1590399" y="1898665"/>
                    <a:pt x="1625098" y="1878837"/>
                  </a:cubicBezTo>
                  <a:cubicBezTo>
                    <a:pt x="1644925" y="1873880"/>
                    <a:pt x="1639968" y="1868923"/>
                    <a:pt x="1635011" y="1859009"/>
                  </a:cubicBezTo>
                  <a:close/>
                  <a:moveTo>
                    <a:pt x="762588" y="922145"/>
                  </a:moveTo>
                  <a:lnTo>
                    <a:pt x="1069919" y="1313745"/>
                  </a:lnTo>
                  <a:cubicBezTo>
                    <a:pt x="1079833" y="1323658"/>
                    <a:pt x="1079833" y="1343486"/>
                    <a:pt x="1064962" y="1353400"/>
                  </a:cubicBezTo>
                  <a:lnTo>
                    <a:pt x="762588" y="1640903"/>
                  </a:lnTo>
                  <a:cubicBezTo>
                    <a:pt x="742760" y="1660731"/>
                    <a:pt x="713018" y="1645860"/>
                    <a:pt x="713018" y="1621076"/>
                  </a:cubicBezTo>
                  <a:cubicBezTo>
                    <a:pt x="713018" y="1388099"/>
                    <a:pt x="708061" y="1169993"/>
                    <a:pt x="708061" y="941973"/>
                  </a:cubicBezTo>
                  <a:cubicBezTo>
                    <a:pt x="708061" y="917188"/>
                    <a:pt x="742760" y="902317"/>
                    <a:pt x="762588" y="922145"/>
                  </a:cubicBezTo>
                  <a:close/>
                </a:path>
              </a:pathLst>
            </a:custGeom>
            <a:solidFill>
              <a:schemeClr val="accent4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1">
            <a:extLst>
              <a:ext uri="{FF2B5EF4-FFF2-40B4-BE49-F238E27FC236}">
                <a16:creationId xmlns:a16="http://schemas.microsoft.com/office/drawing/2014/main" xmlns="" id="{41D8F827-45BD-4B25-B475-036C6D830E4E}"/>
              </a:ext>
            </a:extLst>
          </p:cNvPr>
          <p:cNvGrpSpPr/>
          <p:nvPr/>
        </p:nvGrpSpPr>
        <p:grpSpPr>
          <a:xfrm>
            <a:off x="8668647" y="1826472"/>
            <a:ext cx="1668854" cy="556285"/>
            <a:chOff x="5510212" y="2991811"/>
            <a:chExt cx="1897352" cy="63245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1DD1CB0A-CC41-4613-8FC4-EB17E5E97C99}"/>
                </a:ext>
              </a:extLst>
            </p:cNvPr>
            <p:cNvSpPr/>
            <p:nvPr/>
          </p:nvSpPr>
          <p:spPr>
            <a:xfrm>
              <a:off x="5492351" y="2973093"/>
              <a:ext cx="1928203" cy="663302"/>
            </a:xfrm>
            <a:custGeom>
              <a:avLst/>
              <a:gdLst>
                <a:gd name="connsiteX0" fmla="*/ 1918298 w 1928203"/>
                <a:gd name="connsiteY0" fmla="*/ 163719 h 663302"/>
                <a:gd name="connsiteX1" fmla="*/ 1916755 w 1928203"/>
                <a:gd name="connsiteY1" fmla="*/ 115899 h 663302"/>
                <a:gd name="connsiteX2" fmla="*/ 1915213 w 1928203"/>
                <a:gd name="connsiteY2" fmla="*/ 75793 h 663302"/>
                <a:gd name="connsiteX3" fmla="*/ 1845797 w 1928203"/>
                <a:gd name="connsiteY3" fmla="*/ 32601 h 663302"/>
                <a:gd name="connsiteX4" fmla="*/ 1659147 w 1928203"/>
                <a:gd name="connsiteY4" fmla="*/ 20260 h 663302"/>
                <a:gd name="connsiteX5" fmla="*/ 1312071 w 1928203"/>
                <a:gd name="connsiteY5" fmla="*/ 26431 h 663302"/>
                <a:gd name="connsiteX6" fmla="*/ 1103825 w 1928203"/>
                <a:gd name="connsiteY6" fmla="*/ 63452 h 663302"/>
                <a:gd name="connsiteX7" fmla="*/ 1011271 w 1928203"/>
                <a:gd name="connsiteY7" fmla="*/ 74250 h 663302"/>
                <a:gd name="connsiteX8" fmla="*/ 924888 w 1928203"/>
                <a:gd name="connsiteY8" fmla="*/ 74250 h 663302"/>
                <a:gd name="connsiteX9" fmla="*/ 881696 w 1928203"/>
                <a:gd name="connsiteY9" fmla="*/ 74250 h 663302"/>
                <a:gd name="connsiteX10" fmla="*/ 701216 w 1928203"/>
                <a:gd name="connsiteY10" fmla="*/ 35686 h 663302"/>
                <a:gd name="connsiteX11" fmla="*/ 556215 w 1928203"/>
                <a:gd name="connsiteY11" fmla="*/ 20260 h 663302"/>
                <a:gd name="connsiteX12" fmla="*/ 181372 w 1928203"/>
                <a:gd name="connsiteY12" fmla="*/ 26431 h 663302"/>
                <a:gd name="connsiteX13" fmla="*/ 65680 w 1928203"/>
                <a:gd name="connsiteY13" fmla="*/ 40314 h 663302"/>
                <a:gd name="connsiteX14" fmla="*/ 19403 w 1928203"/>
                <a:gd name="connsiteY14" fmla="*/ 98931 h 663302"/>
                <a:gd name="connsiteX15" fmla="*/ 19403 w 1928203"/>
                <a:gd name="connsiteY15" fmla="*/ 174517 h 663302"/>
                <a:gd name="connsiteX16" fmla="*/ 37914 w 1928203"/>
                <a:gd name="connsiteY16" fmla="*/ 219251 h 663302"/>
                <a:gd name="connsiteX17" fmla="*/ 71850 w 1928203"/>
                <a:gd name="connsiteY17" fmla="*/ 285581 h 663302"/>
                <a:gd name="connsiteX18" fmla="*/ 79563 w 1928203"/>
                <a:gd name="connsiteY18" fmla="*/ 339571 h 663302"/>
                <a:gd name="connsiteX19" fmla="*/ 111957 w 1928203"/>
                <a:gd name="connsiteY19" fmla="*/ 475316 h 663302"/>
                <a:gd name="connsiteX20" fmla="*/ 226107 w 1928203"/>
                <a:gd name="connsiteY20" fmla="*/ 609519 h 663302"/>
                <a:gd name="connsiteX21" fmla="*/ 412757 w 1928203"/>
                <a:gd name="connsiteY21" fmla="*/ 654254 h 663302"/>
                <a:gd name="connsiteX22" fmla="*/ 583981 w 1928203"/>
                <a:gd name="connsiteY22" fmla="*/ 652711 h 663302"/>
                <a:gd name="connsiteX23" fmla="*/ 722812 w 1928203"/>
                <a:gd name="connsiteY23" fmla="*/ 623403 h 663302"/>
                <a:gd name="connsiteX24" fmla="*/ 803025 w 1928203"/>
                <a:gd name="connsiteY24" fmla="*/ 564785 h 663302"/>
                <a:gd name="connsiteX25" fmla="*/ 890951 w 1928203"/>
                <a:gd name="connsiteY25" fmla="*/ 396646 h 663302"/>
                <a:gd name="connsiteX26" fmla="*/ 940313 w 1928203"/>
                <a:gd name="connsiteY26" fmla="*/ 257815 h 663302"/>
                <a:gd name="connsiteX27" fmla="*/ 971164 w 1928203"/>
                <a:gd name="connsiteY27" fmla="*/ 240847 h 663302"/>
                <a:gd name="connsiteX28" fmla="*/ 997388 w 1928203"/>
                <a:gd name="connsiteY28" fmla="*/ 251645 h 663302"/>
                <a:gd name="connsiteX29" fmla="*/ 1015899 w 1928203"/>
                <a:gd name="connsiteY29" fmla="*/ 302549 h 663302"/>
                <a:gd name="connsiteX30" fmla="*/ 1076059 w 1928203"/>
                <a:gd name="connsiteY30" fmla="*/ 456806 h 663302"/>
                <a:gd name="connsiteX31" fmla="*/ 1170155 w 1928203"/>
                <a:gd name="connsiteY31" fmla="*/ 595636 h 663302"/>
                <a:gd name="connsiteX32" fmla="*/ 1270422 w 1928203"/>
                <a:gd name="connsiteY32" fmla="*/ 640371 h 663302"/>
                <a:gd name="connsiteX33" fmla="*/ 1453987 w 1928203"/>
                <a:gd name="connsiteY33" fmla="*/ 654254 h 663302"/>
                <a:gd name="connsiteX34" fmla="*/ 1569679 w 1928203"/>
                <a:gd name="connsiteY34" fmla="*/ 649626 h 663302"/>
                <a:gd name="connsiteX35" fmla="*/ 1717765 w 1928203"/>
                <a:gd name="connsiteY35" fmla="*/ 604892 h 663302"/>
                <a:gd name="connsiteX36" fmla="*/ 1790265 w 1928203"/>
                <a:gd name="connsiteY36" fmla="*/ 552445 h 663302"/>
                <a:gd name="connsiteX37" fmla="*/ 1839627 w 1928203"/>
                <a:gd name="connsiteY37" fmla="*/ 430582 h 663302"/>
                <a:gd name="connsiteX38" fmla="*/ 1865851 w 1928203"/>
                <a:gd name="connsiteY38" fmla="*/ 296379 h 663302"/>
                <a:gd name="connsiteX39" fmla="*/ 1909042 w 1928203"/>
                <a:gd name="connsiteY39" fmla="*/ 205368 h 663302"/>
                <a:gd name="connsiteX40" fmla="*/ 1918298 w 1928203"/>
                <a:gd name="connsiteY40" fmla="*/ 163719 h 66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28203" h="663302">
                  <a:moveTo>
                    <a:pt x="1918298" y="163719"/>
                  </a:moveTo>
                  <a:cubicBezTo>
                    <a:pt x="1907500" y="146750"/>
                    <a:pt x="1912128" y="131325"/>
                    <a:pt x="1916755" y="115899"/>
                  </a:cubicBezTo>
                  <a:cubicBezTo>
                    <a:pt x="1919840" y="102016"/>
                    <a:pt x="1921383" y="89676"/>
                    <a:pt x="1915213" y="75793"/>
                  </a:cubicBezTo>
                  <a:cubicBezTo>
                    <a:pt x="1901330" y="44941"/>
                    <a:pt x="1875106" y="37228"/>
                    <a:pt x="1845797" y="32601"/>
                  </a:cubicBezTo>
                  <a:cubicBezTo>
                    <a:pt x="1784095" y="24888"/>
                    <a:pt x="1720850" y="20260"/>
                    <a:pt x="1659147" y="20260"/>
                  </a:cubicBezTo>
                  <a:cubicBezTo>
                    <a:pt x="1543455" y="20260"/>
                    <a:pt x="1427763" y="14090"/>
                    <a:pt x="1312071" y="26431"/>
                  </a:cubicBezTo>
                  <a:cubicBezTo>
                    <a:pt x="1242655" y="34143"/>
                    <a:pt x="1173240" y="46484"/>
                    <a:pt x="1103825" y="63452"/>
                  </a:cubicBezTo>
                  <a:cubicBezTo>
                    <a:pt x="1072974" y="71165"/>
                    <a:pt x="1042122" y="78878"/>
                    <a:pt x="1011271" y="74250"/>
                  </a:cubicBezTo>
                  <a:cubicBezTo>
                    <a:pt x="981962" y="69622"/>
                    <a:pt x="954196" y="71165"/>
                    <a:pt x="924888" y="74250"/>
                  </a:cubicBezTo>
                  <a:cubicBezTo>
                    <a:pt x="911005" y="75793"/>
                    <a:pt x="895579" y="77335"/>
                    <a:pt x="881696" y="74250"/>
                  </a:cubicBezTo>
                  <a:cubicBezTo>
                    <a:pt x="821536" y="60367"/>
                    <a:pt x="761376" y="44941"/>
                    <a:pt x="701216" y="35686"/>
                  </a:cubicBezTo>
                  <a:cubicBezTo>
                    <a:pt x="653397" y="27973"/>
                    <a:pt x="604035" y="20260"/>
                    <a:pt x="556215" y="20260"/>
                  </a:cubicBezTo>
                  <a:cubicBezTo>
                    <a:pt x="431267" y="20260"/>
                    <a:pt x="306320" y="15633"/>
                    <a:pt x="181372" y="26431"/>
                  </a:cubicBezTo>
                  <a:cubicBezTo>
                    <a:pt x="142808" y="29516"/>
                    <a:pt x="104244" y="31058"/>
                    <a:pt x="65680" y="40314"/>
                  </a:cubicBezTo>
                  <a:cubicBezTo>
                    <a:pt x="31744" y="48026"/>
                    <a:pt x="19403" y="64995"/>
                    <a:pt x="19403" y="98931"/>
                  </a:cubicBezTo>
                  <a:cubicBezTo>
                    <a:pt x="19403" y="123612"/>
                    <a:pt x="17861" y="148293"/>
                    <a:pt x="19403" y="174517"/>
                  </a:cubicBezTo>
                  <a:cubicBezTo>
                    <a:pt x="20946" y="193027"/>
                    <a:pt x="27116" y="206910"/>
                    <a:pt x="37914" y="219251"/>
                  </a:cubicBezTo>
                  <a:cubicBezTo>
                    <a:pt x="56425" y="237762"/>
                    <a:pt x="67223" y="260900"/>
                    <a:pt x="71850" y="285581"/>
                  </a:cubicBezTo>
                  <a:cubicBezTo>
                    <a:pt x="74936" y="304092"/>
                    <a:pt x="76478" y="322603"/>
                    <a:pt x="79563" y="339571"/>
                  </a:cubicBezTo>
                  <a:cubicBezTo>
                    <a:pt x="88819" y="384305"/>
                    <a:pt x="99617" y="430582"/>
                    <a:pt x="111957" y="475316"/>
                  </a:cubicBezTo>
                  <a:cubicBezTo>
                    <a:pt x="128925" y="538562"/>
                    <a:pt x="165947" y="584839"/>
                    <a:pt x="226107" y="609519"/>
                  </a:cubicBezTo>
                  <a:cubicBezTo>
                    <a:pt x="284724" y="635743"/>
                    <a:pt x="347969" y="652711"/>
                    <a:pt x="412757" y="654254"/>
                  </a:cubicBezTo>
                  <a:cubicBezTo>
                    <a:pt x="469832" y="655796"/>
                    <a:pt x="526906" y="657339"/>
                    <a:pt x="583981" y="652711"/>
                  </a:cubicBezTo>
                  <a:cubicBezTo>
                    <a:pt x="631801" y="648084"/>
                    <a:pt x="678078" y="643456"/>
                    <a:pt x="722812" y="623403"/>
                  </a:cubicBezTo>
                  <a:cubicBezTo>
                    <a:pt x="753663" y="609519"/>
                    <a:pt x="782972" y="592551"/>
                    <a:pt x="803025" y="564785"/>
                  </a:cubicBezTo>
                  <a:cubicBezTo>
                    <a:pt x="818451" y="543189"/>
                    <a:pt x="878611" y="432125"/>
                    <a:pt x="890951" y="396646"/>
                  </a:cubicBezTo>
                  <a:cubicBezTo>
                    <a:pt x="907919" y="350369"/>
                    <a:pt x="926430" y="305635"/>
                    <a:pt x="940313" y="257815"/>
                  </a:cubicBezTo>
                  <a:cubicBezTo>
                    <a:pt x="944941" y="245475"/>
                    <a:pt x="957281" y="239304"/>
                    <a:pt x="971164" y="240847"/>
                  </a:cubicBezTo>
                  <a:cubicBezTo>
                    <a:pt x="981962" y="242389"/>
                    <a:pt x="992760" y="240847"/>
                    <a:pt x="997388" y="251645"/>
                  </a:cubicBezTo>
                  <a:cubicBezTo>
                    <a:pt x="1003558" y="268613"/>
                    <a:pt x="1009729" y="285581"/>
                    <a:pt x="1015899" y="302549"/>
                  </a:cubicBezTo>
                  <a:cubicBezTo>
                    <a:pt x="1026697" y="331858"/>
                    <a:pt x="1068346" y="433667"/>
                    <a:pt x="1076059" y="456806"/>
                  </a:cubicBezTo>
                  <a:cubicBezTo>
                    <a:pt x="1094570" y="512338"/>
                    <a:pt x="1128506" y="557072"/>
                    <a:pt x="1170155" y="595636"/>
                  </a:cubicBezTo>
                  <a:cubicBezTo>
                    <a:pt x="1197921" y="620317"/>
                    <a:pt x="1233400" y="631115"/>
                    <a:pt x="1270422" y="640371"/>
                  </a:cubicBezTo>
                  <a:cubicBezTo>
                    <a:pt x="1330582" y="654254"/>
                    <a:pt x="1392284" y="655796"/>
                    <a:pt x="1453987" y="654254"/>
                  </a:cubicBezTo>
                  <a:cubicBezTo>
                    <a:pt x="1492551" y="655796"/>
                    <a:pt x="1531115" y="655796"/>
                    <a:pt x="1569679" y="649626"/>
                  </a:cubicBezTo>
                  <a:cubicBezTo>
                    <a:pt x="1620583" y="641913"/>
                    <a:pt x="1669945" y="628030"/>
                    <a:pt x="1717765" y="604892"/>
                  </a:cubicBezTo>
                  <a:cubicBezTo>
                    <a:pt x="1745531" y="591009"/>
                    <a:pt x="1770212" y="575583"/>
                    <a:pt x="1790265" y="552445"/>
                  </a:cubicBezTo>
                  <a:cubicBezTo>
                    <a:pt x="1821116" y="516966"/>
                    <a:pt x="1828829" y="473774"/>
                    <a:pt x="1839627" y="430582"/>
                  </a:cubicBezTo>
                  <a:cubicBezTo>
                    <a:pt x="1851968" y="387390"/>
                    <a:pt x="1858138" y="341113"/>
                    <a:pt x="1865851" y="296379"/>
                  </a:cubicBezTo>
                  <a:cubicBezTo>
                    <a:pt x="1870478" y="262443"/>
                    <a:pt x="1884362" y="231591"/>
                    <a:pt x="1909042" y="205368"/>
                  </a:cubicBezTo>
                  <a:cubicBezTo>
                    <a:pt x="1919840" y="196112"/>
                    <a:pt x="1927553" y="177602"/>
                    <a:pt x="1918298" y="16371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5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40414675-F442-418F-BC68-033BA0D5EFF8}"/>
                </a:ext>
              </a:extLst>
            </p:cNvPr>
            <p:cNvSpPr/>
            <p:nvPr/>
          </p:nvSpPr>
          <p:spPr>
            <a:xfrm>
              <a:off x="5638710" y="3026697"/>
              <a:ext cx="725004" cy="539897"/>
            </a:xfrm>
            <a:custGeom>
              <a:avLst/>
              <a:gdLst>
                <a:gd name="connsiteX0" fmla="*/ 45811 w 725004"/>
                <a:gd name="connsiteY0" fmla="*/ 409372 h 539897"/>
                <a:gd name="connsiteX1" fmla="*/ 22673 w 725004"/>
                <a:gd name="connsiteY1" fmla="*/ 168732 h 539897"/>
                <a:gd name="connsiteX2" fmla="*/ 116769 w 725004"/>
                <a:gd name="connsiteY2" fmla="*/ 39157 h 539897"/>
                <a:gd name="connsiteX3" fmla="*/ 332728 w 725004"/>
                <a:gd name="connsiteY3" fmla="*/ 19103 h 539897"/>
                <a:gd name="connsiteX4" fmla="*/ 351239 w 725004"/>
                <a:gd name="connsiteY4" fmla="*/ 20646 h 539897"/>
                <a:gd name="connsiteX5" fmla="*/ 553314 w 725004"/>
                <a:gd name="connsiteY5" fmla="*/ 42242 h 539897"/>
                <a:gd name="connsiteX6" fmla="*/ 661294 w 725004"/>
                <a:gd name="connsiteY6" fmla="*/ 82348 h 539897"/>
                <a:gd name="connsiteX7" fmla="*/ 715283 w 725004"/>
                <a:gd name="connsiteY7" fmla="*/ 187243 h 539897"/>
                <a:gd name="connsiteX8" fmla="*/ 611932 w 725004"/>
                <a:gd name="connsiteY8" fmla="*/ 461819 h 539897"/>
                <a:gd name="connsiteX9" fmla="*/ 559485 w 725004"/>
                <a:gd name="connsiteY9" fmla="*/ 503468 h 539897"/>
                <a:gd name="connsiteX10" fmla="*/ 152248 w 725004"/>
                <a:gd name="connsiteY10" fmla="*/ 505011 h 539897"/>
                <a:gd name="connsiteX11" fmla="*/ 45811 w 725004"/>
                <a:gd name="connsiteY11" fmla="*/ 409372 h 5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5004" h="539897">
                  <a:moveTo>
                    <a:pt x="45811" y="409372"/>
                  </a:moveTo>
                  <a:cubicBezTo>
                    <a:pt x="16502" y="332244"/>
                    <a:pt x="14960" y="250488"/>
                    <a:pt x="22673" y="168732"/>
                  </a:cubicBezTo>
                  <a:cubicBezTo>
                    <a:pt x="28843" y="107029"/>
                    <a:pt x="56609" y="62295"/>
                    <a:pt x="116769" y="39157"/>
                  </a:cubicBezTo>
                  <a:cubicBezTo>
                    <a:pt x="124482" y="31444"/>
                    <a:pt x="297249" y="19103"/>
                    <a:pt x="332728" y="19103"/>
                  </a:cubicBezTo>
                  <a:cubicBezTo>
                    <a:pt x="338898" y="19103"/>
                    <a:pt x="345068" y="17561"/>
                    <a:pt x="351239" y="20646"/>
                  </a:cubicBezTo>
                  <a:cubicBezTo>
                    <a:pt x="419111" y="22188"/>
                    <a:pt x="486984" y="26816"/>
                    <a:pt x="553314" y="42242"/>
                  </a:cubicBezTo>
                  <a:cubicBezTo>
                    <a:pt x="590336" y="51497"/>
                    <a:pt x="627357" y="62295"/>
                    <a:pt x="661294" y="82348"/>
                  </a:cubicBezTo>
                  <a:cubicBezTo>
                    <a:pt x="701400" y="107029"/>
                    <a:pt x="721454" y="139423"/>
                    <a:pt x="715283" y="187243"/>
                  </a:cubicBezTo>
                  <a:cubicBezTo>
                    <a:pt x="701400" y="289052"/>
                    <a:pt x="669006" y="380063"/>
                    <a:pt x="611932" y="461819"/>
                  </a:cubicBezTo>
                  <a:cubicBezTo>
                    <a:pt x="599591" y="480330"/>
                    <a:pt x="582623" y="497298"/>
                    <a:pt x="559485" y="503468"/>
                  </a:cubicBezTo>
                  <a:cubicBezTo>
                    <a:pt x="423739" y="540490"/>
                    <a:pt x="287994" y="546660"/>
                    <a:pt x="152248" y="505011"/>
                  </a:cubicBezTo>
                  <a:cubicBezTo>
                    <a:pt x="104429" y="489585"/>
                    <a:pt x="67407" y="457191"/>
                    <a:pt x="45811" y="40937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7C7C67B7-785B-46C2-887C-CA6D760D444B}"/>
                </a:ext>
              </a:extLst>
            </p:cNvPr>
            <p:cNvSpPr/>
            <p:nvPr/>
          </p:nvSpPr>
          <p:spPr>
            <a:xfrm>
              <a:off x="6572471" y="3034566"/>
              <a:ext cx="725004" cy="539897"/>
            </a:xfrm>
            <a:custGeom>
              <a:avLst/>
              <a:gdLst>
                <a:gd name="connsiteX0" fmla="*/ 387750 w 725004"/>
                <a:gd name="connsiteY0" fmla="*/ 524908 h 539897"/>
                <a:gd name="connsiteX1" fmla="*/ 185674 w 725004"/>
                <a:gd name="connsiteY1" fmla="*/ 500227 h 539897"/>
                <a:gd name="connsiteX2" fmla="*/ 119344 w 725004"/>
                <a:gd name="connsiteY2" fmla="*/ 453950 h 539897"/>
                <a:gd name="connsiteX3" fmla="*/ 19077 w 725004"/>
                <a:gd name="connsiteY3" fmla="*/ 173204 h 539897"/>
                <a:gd name="connsiteX4" fmla="*/ 62269 w 725004"/>
                <a:gd name="connsiteY4" fmla="*/ 86820 h 539897"/>
                <a:gd name="connsiteX5" fmla="*/ 181046 w 725004"/>
                <a:gd name="connsiteY5" fmla="*/ 39001 h 539897"/>
                <a:gd name="connsiteX6" fmla="*/ 395463 w 725004"/>
                <a:gd name="connsiteY6" fmla="*/ 18948 h 539897"/>
                <a:gd name="connsiteX7" fmla="*/ 603709 w 725004"/>
                <a:gd name="connsiteY7" fmla="*/ 32831 h 539897"/>
                <a:gd name="connsiteX8" fmla="*/ 708603 w 725004"/>
                <a:gd name="connsiteY8" fmla="*/ 154693 h 539897"/>
                <a:gd name="connsiteX9" fmla="*/ 700890 w 725004"/>
                <a:gd name="connsiteY9" fmla="*/ 366024 h 539897"/>
                <a:gd name="connsiteX10" fmla="*/ 563602 w 725004"/>
                <a:gd name="connsiteY10" fmla="*/ 506398 h 539897"/>
                <a:gd name="connsiteX11" fmla="*/ 387750 w 725004"/>
                <a:gd name="connsiteY11" fmla="*/ 524908 h 5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5004" h="539897">
                  <a:moveTo>
                    <a:pt x="387750" y="524908"/>
                  </a:moveTo>
                  <a:cubicBezTo>
                    <a:pt x="319877" y="524908"/>
                    <a:pt x="252004" y="518738"/>
                    <a:pt x="185674" y="500227"/>
                  </a:cubicBezTo>
                  <a:cubicBezTo>
                    <a:pt x="157908" y="492515"/>
                    <a:pt x="136312" y="477089"/>
                    <a:pt x="119344" y="453950"/>
                  </a:cubicBezTo>
                  <a:cubicBezTo>
                    <a:pt x="62269" y="369109"/>
                    <a:pt x="28333" y="275013"/>
                    <a:pt x="19077" y="173204"/>
                  </a:cubicBezTo>
                  <a:cubicBezTo>
                    <a:pt x="15992" y="136182"/>
                    <a:pt x="32960" y="108416"/>
                    <a:pt x="62269" y="86820"/>
                  </a:cubicBezTo>
                  <a:cubicBezTo>
                    <a:pt x="97748" y="60597"/>
                    <a:pt x="139397" y="48256"/>
                    <a:pt x="181046" y="39001"/>
                  </a:cubicBezTo>
                  <a:cubicBezTo>
                    <a:pt x="252004" y="23575"/>
                    <a:pt x="322962" y="17405"/>
                    <a:pt x="395463" y="18948"/>
                  </a:cubicBezTo>
                  <a:cubicBezTo>
                    <a:pt x="454080" y="18948"/>
                    <a:pt x="592911" y="29745"/>
                    <a:pt x="603709" y="32831"/>
                  </a:cubicBezTo>
                  <a:cubicBezTo>
                    <a:pt x="665411" y="51341"/>
                    <a:pt x="700890" y="91448"/>
                    <a:pt x="708603" y="154693"/>
                  </a:cubicBezTo>
                  <a:cubicBezTo>
                    <a:pt x="717858" y="225651"/>
                    <a:pt x="717858" y="296609"/>
                    <a:pt x="700890" y="366024"/>
                  </a:cubicBezTo>
                  <a:cubicBezTo>
                    <a:pt x="682379" y="440067"/>
                    <a:pt x="636102" y="484802"/>
                    <a:pt x="563602" y="506398"/>
                  </a:cubicBezTo>
                  <a:cubicBezTo>
                    <a:pt x="504984" y="518738"/>
                    <a:pt x="446367" y="524908"/>
                    <a:pt x="387750" y="52490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1A3E7F36-31FF-45E8-B7D9-604E6121D4D7}"/>
              </a:ext>
            </a:extLst>
          </p:cNvPr>
          <p:cNvSpPr/>
          <p:nvPr/>
        </p:nvSpPr>
        <p:spPr>
          <a:xfrm rot="1024728">
            <a:off x="2773479" y="1040731"/>
            <a:ext cx="3727878" cy="1181987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grpSp>
        <p:nvGrpSpPr>
          <p:cNvPr id="33" name="Group 145">
            <a:extLst>
              <a:ext uri="{FF2B5EF4-FFF2-40B4-BE49-F238E27FC236}">
                <a16:creationId xmlns:a16="http://schemas.microsoft.com/office/drawing/2014/main" xmlns="" id="{CBA04C92-D02C-4CE2-989B-6915F2992821}"/>
              </a:ext>
            </a:extLst>
          </p:cNvPr>
          <p:cNvGrpSpPr/>
          <p:nvPr/>
        </p:nvGrpSpPr>
        <p:grpSpPr>
          <a:xfrm>
            <a:off x="2728318" y="5471154"/>
            <a:ext cx="1081628" cy="1076611"/>
            <a:chOff x="5865203" y="5296103"/>
            <a:chExt cx="1646276" cy="163864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E7815785-4FB9-441B-9EBC-360E2B0CA68A}"/>
                </a:ext>
              </a:extLst>
            </p:cNvPr>
            <p:cNvSpPr/>
            <p:nvPr/>
          </p:nvSpPr>
          <p:spPr>
            <a:xfrm>
              <a:off x="6514824" y="6633324"/>
              <a:ext cx="5100" cy="5100"/>
            </a:xfrm>
            <a:custGeom>
              <a:avLst/>
              <a:gdLst>
                <a:gd name="connsiteX0" fmla="*/ 2127 w 0"/>
                <a:gd name="connsiteY0" fmla="*/ 2043 h 5100"/>
                <a:gd name="connsiteX1" fmla="*/ 2127 w 0"/>
                <a:gd name="connsiteY1" fmla="*/ 2043 h 5100"/>
                <a:gd name="connsiteX2" fmla="*/ 2127 w 0"/>
                <a:gd name="connsiteY2" fmla="*/ 2043 h 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5100">
                  <a:moveTo>
                    <a:pt x="2127" y="2043"/>
                  </a:moveTo>
                  <a:cubicBezTo>
                    <a:pt x="1617" y="9183"/>
                    <a:pt x="3657" y="4593"/>
                    <a:pt x="2127" y="2043"/>
                  </a:cubicBezTo>
                  <a:lnTo>
                    <a:pt x="2127" y="2043"/>
                  </a:lnTo>
                  <a:close/>
                </a:path>
              </a:pathLst>
            </a:custGeom>
            <a:solidFill>
              <a:srgbClr val="000000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2BEC593C-7A83-4590-82F7-1294183FCE7D}"/>
                </a:ext>
              </a:extLst>
            </p:cNvPr>
            <p:cNvSpPr/>
            <p:nvPr/>
          </p:nvSpPr>
          <p:spPr>
            <a:xfrm>
              <a:off x="6940688" y="6611864"/>
              <a:ext cx="51002" cy="56102"/>
            </a:xfrm>
            <a:custGeom>
              <a:avLst/>
              <a:gdLst>
                <a:gd name="connsiteX0" fmla="*/ 49558 w 51001"/>
                <a:gd name="connsiteY0" fmla="*/ 30133 h 56101"/>
                <a:gd name="connsiteX1" fmla="*/ 47008 w 51001"/>
                <a:gd name="connsiteY1" fmla="*/ 47984 h 56101"/>
                <a:gd name="connsiteX2" fmla="*/ 7227 w 51001"/>
                <a:gd name="connsiteY2" fmla="*/ 56654 h 56101"/>
                <a:gd name="connsiteX3" fmla="*/ 3147 w 51001"/>
                <a:gd name="connsiteY3" fmla="*/ 51044 h 56101"/>
                <a:gd name="connsiteX4" fmla="*/ 2126 w 51001"/>
                <a:gd name="connsiteY4" fmla="*/ 9223 h 56101"/>
                <a:gd name="connsiteX5" fmla="*/ 6207 w 51001"/>
                <a:gd name="connsiteY5" fmla="*/ 2082 h 56101"/>
                <a:gd name="connsiteX6" fmla="*/ 9267 w 51001"/>
                <a:gd name="connsiteY6" fmla="*/ 8712 h 56101"/>
                <a:gd name="connsiteX7" fmla="*/ 12327 w 51001"/>
                <a:gd name="connsiteY7" fmla="*/ 30643 h 56101"/>
                <a:gd name="connsiteX8" fmla="*/ 44968 w 51001"/>
                <a:gd name="connsiteY8" fmla="*/ 36253 h 56101"/>
                <a:gd name="connsiteX9" fmla="*/ 49558 w 51001"/>
                <a:gd name="connsiteY9" fmla="*/ 30133 h 5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001" h="56101">
                  <a:moveTo>
                    <a:pt x="49558" y="30133"/>
                  </a:moveTo>
                  <a:cubicBezTo>
                    <a:pt x="55678" y="38293"/>
                    <a:pt x="52618" y="42884"/>
                    <a:pt x="47008" y="47984"/>
                  </a:cubicBezTo>
                  <a:cubicBezTo>
                    <a:pt x="35278" y="58184"/>
                    <a:pt x="20997" y="55634"/>
                    <a:pt x="7227" y="56654"/>
                  </a:cubicBezTo>
                  <a:cubicBezTo>
                    <a:pt x="3147" y="57164"/>
                    <a:pt x="3147" y="54104"/>
                    <a:pt x="3147" y="51044"/>
                  </a:cubicBezTo>
                  <a:cubicBezTo>
                    <a:pt x="3147" y="37273"/>
                    <a:pt x="2637" y="23503"/>
                    <a:pt x="2126" y="9223"/>
                  </a:cubicBezTo>
                  <a:cubicBezTo>
                    <a:pt x="2126" y="6162"/>
                    <a:pt x="1106" y="1572"/>
                    <a:pt x="6207" y="2082"/>
                  </a:cubicBezTo>
                  <a:cubicBezTo>
                    <a:pt x="10287" y="2082"/>
                    <a:pt x="9267" y="6162"/>
                    <a:pt x="9267" y="8712"/>
                  </a:cubicBezTo>
                  <a:cubicBezTo>
                    <a:pt x="9267" y="16363"/>
                    <a:pt x="9777" y="23503"/>
                    <a:pt x="12327" y="30643"/>
                  </a:cubicBezTo>
                  <a:cubicBezTo>
                    <a:pt x="18957" y="46964"/>
                    <a:pt x="33237" y="49514"/>
                    <a:pt x="44968" y="36253"/>
                  </a:cubicBezTo>
                  <a:cubicBezTo>
                    <a:pt x="45988" y="34723"/>
                    <a:pt x="47518" y="32683"/>
                    <a:pt x="49558" y="30133"/>
                  </a:cubicBezTo>
                  <a:close/>
                </a:path>
              </a:pathLst>
            </a:custGeom>
            <a:solidFill>
              <a:srgbClr val="F5F5F5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7A134464-AB8F-4F25-8C10-F63D9054D7C8}"/>
                </a:ext>
              </a:extLst>
            </p:cNvPr>
            <p:cNvSpPr/>
            <p:nvPr/>
          </p:nvSpPr>
          <p:spPr>
            <a:xfrm>
              <a:off x="6252251" y="6205421"/>
              <a:ext cx="1111834" cy="729322"/>
            </a:xfrm>
            <a:custGeom>
              <a:avLst/>
              <a:gdLst>
                <a:gd name="connsiteX0" fmla="*/ 397305 w 1111833"/>
                <a:gd name="connsiteY0" fmla="*/ 731876 h 729322"/>
                <a:gd name="connsiteX1" fmla="*/ 376905 w 1111833"/>
                <a:gd name="connsiteY1" fmla="*/ 729325 h 729322"/>
                <a:gd name="connsiteX2" fmla="*/ 244811 w 1111833"/>
                <a:gd name="connsiteY2" fmla="*/ 708415 h 729322"/>
                <a:gd name="connsiteX3" fmla="*/ 5613 w 1111833"/>
                <a:gd name="connsiteY3" fmla="*/ 608962 h 729322"/>
                <a:gd name="connsiteX4" fmla="*/ 2043 w 1111833"/>
                <a:gd name="connsiteY4" fmla="*/ 606412 h 729322"/>
                <a:gd name="connsiteX5" fmla="*/ 122407 w 1111833"/>
                <a:gd name="connsiteY5" fmla="*/ 582951 h 729322"/>
                <a:gd name="connsiteX6" fmla="*/ 462587 w 1111833"/>
                <a:gd name="connsiteY6" fmla="*/ 448307 h 729322"/>
                <a:gd name="connsiteX7" fmla="*/ 703315 w 1111833"/>
                <a:gd name="connsiteY7" fmla="*/ 264191 h 729322"/>
                <a:gd name="connsiteX8" fmla="*/ 882330 w 1111833"/>
                <a:gd name="connsiteY8" fmla="*/ 10713 h 729322"/>
                <a:gd name="connsiteX9" fmla="*/ 884880 w 1111833"/>
                <a:gd name="connsiteY9" fmla="*/ 11733 h 729322"/>
                <a:gd name="connsiteX10" fmla="*/ 1007284 w 1111833"/>
                <a:gd name="connsiteY10" fmla="*/ 27544 h 729322"/>
                <a:gd name="connsiteX11" fmla="*/ 1073586 w 1111833"/>
                <a:gd name="connsiteY11" fmla="*/ 2043 h 729322"/>
                <a:gd name="connsiteX12" fmla="*/ 1108777 w 1111833"/>
                <a:gd name="connsiteY12" fmla="*/ 177489 h 729322"/>
                <a:gd name="connsiteX13" fmla="*/ 1106737 w 1111833"/>
                <a:gd name="connsiteY13" fmla="*/ 285612 h 729322"/>
                <a:gd name="connsiteX14" fmla="*/ 1068996 w 1111833"/>
                <a:gd name="connsiteY14" fmla="*/ 420256 h 729322"/>
                <a:gd name="connsiteX15" fmla="*/ 1059815 w 1111833"/>
                <a:gd name="connsiteY15" fmla="*/ 445247 h 729322"/>
                <a:gd name="connsiteX16" fmla="*/ 935882 w 1111833"/>
                <a:gd name="connsiteY16" fmla="*/ 562550 h 729322"/>
                <a:gd name="connsiteX17" fmla="*/ 713515 w 1111833"/>
                <a:gd name="connsiteY17" fmla="*/ 683934 h 729322"/>
                <a:gd name="connsiteX18" fmla="*/ 496758 w 1111833"/>
                <a:gd name="connsiteY18" fmla="*/ 729835 h 729322"/>
                <a:gd name="connsiteX19" fmla="*/ 481458 w 1111833"/>
                <a:gd name="connsiteY19" fmla="*/ 731876 h 729322"/>
                <a:gd name="connsiteX20" fmla="*/ 397305 w 1111833"/>
                <a:gd name="connsiteY20" fmla="*/ 731876 h 7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11833" h="729322">
                  <a:moveTo>
                    <a:pt x="397305" y="731876"/>
                  </a:moveTo>
                  <a:cubicBezTo>
                    <a:pt x="390675" y="729325"/>
                    <a:pt x="383535" y="729835"/>
                    <a:pt x="376905" y="729325"/>
                  </a:cubicBezTo>
                  <a:cubicBezTo>
                    <a:pt x="332023" y="726265"/>
                    <a:pt x="288162" y="719125"/>
                    <a:pt x="244811" y="708415"/>
                  </a:cubicBezTo>
                  <a:cubicBezTo>
                    <a:pt x="159638" y="688014"/>
                    <a:pt x="80076" y="654863"/>
                    <a:pt x="5613" y="608962"/>
                  </a:cubicBezTo>
                  <a:cubicBezTo>
                    <a:pt x="4593" y="607942"/>
                    <a:pt x="3063" y="607432"/>
                    <a:pt x="2043" y="606412"/>
                  </a:cubicBezTo>
                  <a:cubicBezTo>
                    <a:pt x="42334" y="600292"/>
                    <a:pt x="82626" y="592641"/>
                    <a:pt x="122407" y="582951"/>
                  </a:cubicBezTo>
                  <a:cubicBezTo>
                    <a:pt x="241751" y="553370"/>
                    <a:pt x="355484" y="508999"/>
                    <a:pt x="462587" y="448307"/>
                  </a:cubicBezTo>
                  <a:cubicBezTo>
                    <a:pt x="551330" y="397815"/>
                    <a:pt x="631912" y="337123"/>
                    <a:pt x="703315" y="264191"/>
                  </a:cubicBezTo>
                  <a:cubicBezTo>
                    <a:pt x="776757" y="189729"/>
                    <a:pt x="836429" y="105066"/>
                    <a:pt x="882330" y="10713"/>
                  </a:cubicBezTo>
                  <a:cubicBezTo>
                    <a:pt x="883350" y="11224"/>
                    <a:pt x="883860" y="11224"/>
                    <a:pt x="884880" y="11733"/>
                  </a:cubicBezTo>
                  <a:cubicBezTo>
                    <a:pt x="924151" y="28564"/>
                    <a:pt x="964953" y="35194"/>
                    <a:pt x="1007284" y="27544"/>
                  </a:cubicBezTo>
                  <a:cubicBezTo>
                    <a:pt x="1031255" y="23464"/>
                    <a:pt x="1052675" y="14284"/>
                    <a:pt x="1073586" y="2043"/>
                  </a:cubicBezTo>
                  <a:cubicBezTo>
                    <a:pt x="1091946" y="59165"/>
                    <a:pt x="1104187" y="117817"/>
                    <a:pt x="1108777" y="177489"/>
                  </a:cubicBezTo>
                  <a:cubicBezTo>
                    <a:pt x="1111327" y="213700"/>
                    <a:pt x="1111327" y="249401"/>
                    <a:pt x="1106737" y="285612"/>
                  </a:cubicBezTo>
                  <a:cubicBezTo>
                    <a:pt x="1100617" y="332533"/>
                    <a:pt x="1088376" y="377415"/>
                    <a:pt x="1068996" y="420256"/>
                  </a:cubicBezTo>
                  <a:cubicBezTo>
                    <a:pt x="1065426" y="428416"/>
                    <a:pt x="1061346" y="436577"/>
                    <a:pt x="1059815" y="445247"/>
                  </a:cubicBezTo>
                  <a:cubicBezTo>
                    <a:pt x="1022584" y="488598"/>
                    <a:pt x="981273" y="527869"/>
                    <a:pt x="935882" y="562550"/>
                  </a:cubicBezTo>
                  <a:cubicBezTo>
                    <a:pt x="868050" y="614572"/>
                    <a:pt x="794097" y="654863"/>
                    <a:pt x="713515" y="683934"/>
                  </a:cubicBezTo>
                  <a:cubicBezTo>
                    <a:pt x="643643" y="708925"/>
                    <a:pt x="571221" y="724735"/>
                    <a:pt x="496758" y="729835"/>
                  </a:cubicBezTo>
                  <a:cubicBezTo>
                    <a:pt x="491658" y="730346"/>
                    <a:pt x="486048" y="729325"/>
                    <a:pt x="481458" y="731876"/>
                  </a:cubicBezTo>
                  <a:cubicBezTo>
                    <a:pt x="452897" y="731876"/>
                    <a:pt x="424846" y="731876"/>
                    <a:pt x="397305" y="73187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C05E4624-0D1B-44AB-B574-442E587C7A8A}"/>
                </a:ext>
              </a:extLst>
            </p:cNvPr>
            <p:cNvSpPr/>
            <p:nvPr/>
          </p:nvSpPr>
          <p:spPr>
            <a:xfrm>
              <a:off x="7309513" y="6038645"/>
              <a:ext cx="198906" cy="612019"/>
            </a:xfrm>
            <a:custGeom>
              <a:avLst/>
              <a:gdLst>
                <a:gd name="connsiteX0" fmla="*/ 199419 w 198906"/>
                <a:gd name="connsiteY0" fmla="*/ 121387 h 612018"/>
                <a:gd name="connsiteX1" fmla="*/ 197889 w 198906"/>
                <a:gd name="connsiteY1" fmla="*/ 127507 h 612018"/>
                <a:gd name="connsiteX2" fmla="*/ 23974 w 198906"/>
                <a:gd name="connsiteY2" fmla="*/ 585501 h 612018"/>
                <a:gd name="connsiteX3" fmla="*/ 2043 w 198906"/>
                <a:gd name="connsiteY3" fmla="*/ 612022 h 612018"/>
                <a:gd name="connsiteX4" fmla="*/ 11223 w 198906"/>
                <a:gd name="connsiteY4" fmla="*/ 587031 h 612018"/>
                <a:gd name="connsiteX5" fmla="*/ 48965 w 198906"/>
                <a:gd name="connsiteY5" fmla="*/ 452387 h 612018"/>
                <a:gd name="connsiteX6" fmla="*/ 51005 w 198906"/>
                <a:gd name="connsiteY6" fmla="*/ 344264 h 612018"/>
                <a:gd name="connsiteX7" fmla="*/ 15814 w 198906"/>
                <a:gd name="connsiteY7" fmla="*/ 168818 h 612018"/>
                <a:gd name="connsiteX8" fmla="*/ 92316 w 198906"/>
                <a:gd name="connsiteY8" fmla="*/ 78546 h 612018"/>
                <a:gd name="connsiteX9" fmla="*/ 115267 w 198906"/>
                <a:gd name="connsiteY9" fmla="*/ 2043 h 612018"/>
                <a:gd name="connsiteX10" fmla="*/ 193809 w 198906"/>
                <a:gd name="connsiteY10" fmla="*/ 51515 h 612018"/>
                <a:gd name="connsiteX11" fmla="*/ 199419 w 198906"/>
                <a:gd name="connsiteY11" fmla="*/ 55085 h 612018"/>
                <a:gd name="connsiteX12" fmla="*/ 199419 w 198906"/>
                <a:gd name="connsiteY12" fmla="*/ 121387 h 61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906" h="612018">
                  <a:moveTo>
                    <a:pt x="199419" y="121387"/>
                  </a:moveTo>
                  <a:cubicBezTo>
                    <a:pt x="196869" y="122917"/>
                    <a:pt x="197889" y="125467"/>
                    <a:pt x="197889" y="127507"/>
                  </a:cubicBezTo>
                  <a:cubicBezTo>
                    <a:pt x="186159" y="297852"/>
                    <a:pt x="129037" y="450857"/>
                    <a:pt x="23974" y="585501"/>
                  </a:cubicBezTo>
                  <a:cubicBezTo>
                    <a:pt x="16834" y="594681"/>
                    <a:pt x="10203" y="603862"/>
                    <a:pt x="2043" y="612022"/>
                  </a:cubicBezTo>
                  <a:cubicBezTo>
                    <a:pt x="3573" y="603352"/>
                    <a:pt x="7653" y="595191"/>
                    <a:pt x="11223" y="587031"/>
                  </a:cubicBezTo>
                  <a:cubicBezTo>
                    <a:pt x="30604" y="543680"/>
                    <a:pt x="42844" y="498798"/>
                    <a:pt x="48965" y="452387"/>
                  </a:cubicBezTo>
                  <a:cubicBezTo>
                    <a:pt x="53555" y="416686"/>
                    <a:pt x="54065" y="380475"/>
                    <a:pt x="51005" y="344264"/>
                  </a:cubicBezTo>
                  <a:cubicBezTo>
                    <a:pt x="46414" y="284082"/>
                    <a:pt x="33664" y="225940"/>
                    <a:pt x="15814" y="168818"/>
                  </a:cubicBezTo>
                  <a:cubicBezTo>
                    <a:pt x="49985" y="145868"/>
                    <a:pt x="74975" y="115777"/>
                    <a:pt x="92316" y="78546"/>
                  </a:cubicBezTo>
                  <a:cubicBezTo>
                    <a:pt x="103536" y="54065"/>
                    <a:pt x="110676" y="28054"/>
                    <a:pt x="115267" y="2043"/>
                  </a:cubicBezTo>
                  <a:cubicBezTo>
                    <a:pt x="143827" y="14794"/>
                    <a:pt x="170348" y="30604"/>
                    <a:pt x="193809" y="51515"/>
                  </a:cubicBezTo>
                  <a:cubicBezTo>
                    <a:pt x="195339" y="53045"/>
                    <a:pt x="196869" y="55085"/>
                    <a:pt x="199419" y="55085"/>
                  </a:cubicBezTo>
                  <a:cubicBezTo>
                    <a:pt x="199419" y="77016"/>
                    <a:pt x="199419" y="99456"/>
                    <a:pt x="199419" y="12138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51E28B8E-8E4B-45C1-A0AF-568411814BD6}"/>
                </a:ext>
              </a:extLst>
            </p:cNvPr>
            <p:cNvSpPr/>
            <p:nvPr/>
          </p:nvSpPr>
          <p:spPr>
            <a:xfrm>
              <a:off x="7118767" y="5419997"/>
              <a:ext cx="392712" cy="673221"/>
            </a:xfrm>
            <a:custGeom>
              <a:avLst/>
              <a:gdLst>
                <a:gd name="connsiteX0" fmla="*/ 390165 w 392711"/>
                <a:gd name="connsiteY0" fmla="*/ 673224 h 673220"/>
                <a:gd name="connsiteX1" fmla="*/ 384555 w 392711"/>
                <a:gd name="connsiteY1" fmla="*/ 669654 h 673220"/>
                <a:gd name="connsiteX2" fmla="*/ 306012 w 392711"/>
                <a:gd name="connsiteY2" fmla="*/ 620182 h 673220"/>
                <a:gd name="connsiteX3" fmla="*/ 303462 w 392711"/>
                <a:gd name="connsiteY3" fmla="*/ 506959 h 673220"/>
                <a:gd name="connsiteX4" fmla="*/ 136177 w 392711"/>
                <a:gd name="connsiteY4" fmla="*/ 259601 h 673220"/>
                <a:gd name="connsiteX5" fmla="*/ 118837 w 392711"/>
                <a:gd name="connsiteY5" fmla="*/ 183609 h 673220"/>
                <a:gd name="connsiteX6" fmla="*/ 61715 w 392711"/>
                <a:gd name="connsiteY6" fmla="*/ 68345 h 673220"/>
                <a:gd name="connsiteX7" fmla="*/ 3573 w 392711"/>
                <a:gd name="connsiteY7" fmla="*/ 7143 h 673220"/>
                <a:gd name="connsiteX8" fmla="*/ 2043 w 392711"/>
                <a:gd name="connsiteY8" fmla="*/ 2043 h 673220"/>
                <a:gd name="connsiteX9" fmla="*/ 2553 w 392711"/>
                <a:gd name="connsiteY9" fmla="*/ 2043 h 673220"/>
                <a:gd name="connsiteX10" fmla="*/ 21934 w 392711"/>
                <a:gd name="connsiteY10" fmla="*/ 13774 h 673220"/>
                <a:gd name="connsiteX11" fmla="*/ 347834 w 392711"/>
                <a:gd name="connsiteY11" fmla="*/ 439127 h 673220"/>
                <a:gd name="connsiteX12" fmla="*/ 384045 w 392711"/>
                <a:gd name="connsiteY12" fmla="*/ 599271 h 673220"/>
                <a:gd name="connsiteX13" fmla="*/ 389145 w 392711"/>
                <a:gd name="connsiteY13" fmla="*/ 653333 h 673220"/>
                <a:gd name="connsiteX14" fmla="*/ 390675 w 392711"/>
                <a:gd name="connsiteY14" fmla="*/ 657923 h 673220"/>
                <a:gd name="connsiteX15" fmla="*/ 390165 w 392711"/>
                <a:gd name="connsiteY15" fmla="*/ 673224 h 67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711" h="673220">
                  <a:moveTo>
                    <a:pt x="390165" y="673224"/>
                  </a:moveTo>
                  <a:cubicBezTo>
                    <a:pt x="387615" y="673224"/>
                    <a:pt x="386085" y="671184"/>
                    <a:pt x="384555" y="669654"/>
                  </a:cubicBezTo>
                  <a:cubicBezTo>
                    <a:pt x="361094" y="649253"/>
                    <a:pt x="334573" y="632933"/>
                    <a:pt x="306012" y="620182"/>
                  </a:cubicBezTo>
                  <a:cubicBezTo>
                    <a:pt x="311623" y="582441"/>
                    <a:pt x="311113" y="544190"/>
                    <a:pt x="303462" y="506959"/>
                  </a:cubicBezTo>
                  <a:cubicBezTo>
                    <a:pt x="282042" y="401385"/>
                    <a:pt x="230020" y="316723"/>
                    <a:pt x="136177" y="259601"/>
                  </a:cubicBezTo>
                  <a:cubicBezTo>
                    <a:pt x="133117" y="233590"/>
                    <a:pt x="126997" y="208600"/>
                    <a:pt x="118837" y="183609"/>
                  </a:cubicBezTo>
                  <a:cubicBezTo>
                    <a:pt x="105576" y="142298"/>
                    <a:pt x="86196" y="104046"/>
                    <a:pt x="61715" y="68345"/>
                  </a:cubicBezTo>
                  <a:cubicBezTo>
                    <a:pt x="45905" y="44885"/>
                    <a:pt x="30094" y="20914"/>
                    <a:pt x="3573" y="7143"/>
                  </a:cubicBezTo>
                  <a:cubicBezTo>
                    <a:pt x="3063" y="5613"/>
                    <a:pt x="2553" y="3573"/>
                    <a:pt x="2043" y="2043"/>
                  </a:cubicBezTo>
                  <a:cubicBezTo>
                    <a:pt x="2043" y="2043"/>
                    <a:pt x="2553" y="2043"/>
                    <a:pt x="2553" y="2043"/>
                  </a:cubicBezTo>
                  <a:cubicBezTo>
                    <a:pt x="9693" y="4593"/>
                    <a:pt x="15814" y="9693"/>
                    <a:pt x="21934" y="13774"/>
                  </a:cubicBezTo>
                  <a:cubicBezTo>
                    <a:pt x="178509" y="118837"/>
                    <a:pt x="287142" y="260621"/>
                    <a:pt x="347834" y="439127"/>
                  </a:cubicBezTo>
                  <a:cubicBezTo>
                    <a:pt x="365684" y="491148"/>
                    <a:pt x="377415" y="544700"/>
                    <a:pt x="384045" y="599271"/>
                  </a:cubicBezTo>
                  <a:cubicBezTo>
                    <a:pt x="386085" y="617122"/>
                    <a:pt x="387615" y="635483"/>
                    <a:pt x="389145" y="653333"/>
                  </a:cubicBezTo>
                  <a:cubicBezTo>
                    <a:pt x="389145" y="654863"/>
                    <a:pt x="388125" y="656903"/>
                    <a:pt x="390675" y="657923"/>
                  </a:cubicBezTo>
                  <a:cubicBezTo>
                    <a:pt x="390165" y="663023"/>
                    <a:pt x="390165" y="668124"/>
                    <a:pt x="390165" y="6732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C055C55C-E909-45DA-B349-C82DEA29EE52}"/>
                </a:ext>
              </a:extLst>
            </p:cNvPr>
            <p:cNvSpPr/>
            <p:nvPr/>
          </p:nvSpPr>
          <p:spPr>
            <a:xfrm>
              <a:off x="5865659" y="5843989"/>
              <a:ext cx="1269939" cy="969030"/>
            </a:xfrm>
            <a:custGeom>
              <a:avLst/>
              <a:gdLst>
                <a:gd name="connsiteX0" fmla="*/ 1268412 w 1269938"/>
                <a:gd name="connsiteY0" fmla="*/ 372655 h 969029"/>
                <a:gd name="connsiteX1" fmla="*/ 1089396 w 1269938"/>
                <a:gd name="connsiteY1" fmla="*/ 626133 h 969029"/>
                <a:gd name="connsiteX2" fmla="*/ 848669 w 1269938"/>
                <a:gd name="connsiteY2" fmla="*/ 810249 h 969029"/>
                <a:gd name="connsiteX3" fmla="*/ 508489 w 1269938"/>
                <a:gd name="connsiteY3" fmla="*/ 944893 h 969029"/>
                <a:gd name="connsiteX4" fmla="*/ 388125 w 1269938"/>
                <a:gd name="connsiteY4" fmla="*/ 968354 h 969029"/>
                <a:gd name="connsiteX5" fmla="*/ 324373 w 1269938"/>
                <a:gd name="connsiteY5" fmla="*/ 924492 h 969029"/>
                <a:gd name="connsiteX6" fmla="*/ 71915 w 1269938"/>
                <a:gd name="connsiteY6" fmla="*/ 604203 h 969029"/>
                <a:gd name="connsiteX7" fmla="*/ 24484 w 1269938"/>
                <a:gd name="connsiteY7" fmla="*/ 463438 h 969029"/>
                <a:gd name="connsiteX8" fmla="*/ 11734 w 1269938"/>
                <a:gd name="connsiteY8" fmla="*/ 398156 h 969029"/>
                <a:gd name="connsiteX9" fmla="*/ 5103 w 1269938"/>
                <a:gd name="connsiteY9" fmla="*/ 341545 h 969029"/>
                <a:gd name="connsiteX10" fmla="*/ 2043 w 1269938"/>
                <a:gd name="connsiteY10" fmla="*/ 312984 h 969029"/>
                <a:gd name="connsiteX11" fmla="*/ 2043 w 1269938"/>
                <a:gd name="connsiteY11" fmla="*/ 234441 h 969029"/>
                <a:gd name="connsiteX12" fmla="*/ 3573 w 1269938"/>
                <a:gd name="connsiteY12" fmla="*/ 214041 h 969029"/>
                <a:gd name="connsiteX13" fmla="*/ 10203 w 1269938"/>
                <a:gd name="connsiteY13" fmla="*/ 205370 h 969029"/>
                <a:gd name="connsiteX14" fmla="*/ 49985 w 1269938"/>
                <a:gd name="connsiteY14" fmla="*/ 183440 h 969029"/>
                <a:gd name="connsiteX15" fmla="*/ 278472 w 1269938"/>
                <a:gd name="connsiteY15" fmla="*/ 84497 h 969029"/>
                <a:gd name="connsiteX16" fmla="*/ 622222 w 1269938"/>
                <a:gd name="connsiteY16" fmla="*/ 12074 h 969029"/>
                <a:gd name="connsiteX17" fmla="*/ 763496 w 1269938"/>
                <a:gd name="connsiteY17" fmla="*/ 2384 h 969029"/>
                <a:gd name="connsiteX18" fmla="*/ 968523 w 1269938"/>
                <a:gd name="connsiteY18" fmla="*/ 14115 h 969029"/>
                <a:gd name="connsiteX19" fmla="*/ 1071546 w 1269938"/>
                <a:gd name="connsiteY19" fmla="*/ 34005 h 969029"/>
                <a:gd name="connsiteX20" fmla="*/ 1079706 w 1269938"/>
                <a:gd name="connsiteY20" fmla="*/ 125298 h 969029"/>
                <a:gd name="connsiteX21" fmla="*/ 1268412 w 1269938"/>
                <a:gd name="connsiteY21" fmla="*/ 372655 h 96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69938" h="969029">
                  <a:moveTo>
                    <a:pt x="1268412" y="372655"/>
                  </a:moveTo>
                  <a:cubicBezTo>
                    <a:pt x="1222510" y="467008"/>
                    <a:pt x="1162839" y="551161"/>
                    <a:pt x="1089396" y="626133"/>
                  </a:cubicBezTo>
                  <a:cubicBezTo>
                    <a:pt x="1017994" y="699065"/>
                    <a:pt x="936902" y="759757"/>
                    <a:pt x="848669" y="810249"/>
                  </a:cubicBezTo>
                  <a:cubicBezTo>
                    <a:pt x="741566" y="870941"/>
                    <a:pt x="627832" y="915312"/>
                    <a:pt x="508489" y="944893"/>
                  </a:cubicBezTo>
                  <a:cubicBezTo>
                    <a:pt x="468707" y="954583"/>
                    <a:pt x="428416" y="962234"/>
                    <a:pt x="388125" y="968354"/>
                  </a:cubicBezTo>
                  <a:cubicBezTo>
                    <a:pt x="365684" y="955093"/>
                    <a:pt x="344774" y="940303"/>
                    <a:pt x="324373" y="924492"/>
                  </a:cubicBezTo>
                  <a:cubicBezTo>
                    <a:pt x="213190" y="838810"/>
                    <a:pt x="129037" y="732216"/>
                    <a:pt x="71915" y="604203"/>
                  </a:cubicBezTo>
                  <a:cubicBezTo>
                    <a:pt x="51515" y="558811"/>
                    <a:pt x="36214" y="511890"/>
                    <a:pt x="24484" y="463438"/>
                  </a:cubicBezTo>
                  <a:cubicBezTo>
                    <a:pt x="19384" y="442018"/>
                    <a:pt x="15304" y="420087"/>
                    <a:pt x="11734" y="398156"/>
                  </a:cubicBezTo>
                  <a:cubicBezTo>
                    <a:pt x="8673" y="379286"/>
                    <a:pt x="6633" y="360925"/>
                    <a:pt x="5103" y="341545"/>
                  </a:cubicBezTo>
                  <a:cubicBezTo>
                    <a:pt x="4593" y="331854"/>
                    <a:pt x="3063" y="322674"/>
                    <a:pt x="2043" y="312984"/>
                  </a:cubicBezTo>
                  <a:cubicBezTo>
                    <a:pt x="2043" y="286973"/>
                    <a:pt x="2043" y="260452"/>
                    <a:pt x="2043" y="234441"/>
                  </a:cubicBezTo>
                  <a:cubicBezTo>
                    <a:pt x="2043" y="227811"/>
                    <a:pt x="4593" y="220671"/>
                    <a:pt x="3573" y="214041"/>
                  </a:cubicBezTo>
                  <a:cubicBezTo>
                    <a:pt x="4083" y="209450"/>
                    <a:pt x="6633" y="207410"/>
                    <a:pt x="10203" y="205370"/>
                  </a:cubicBezTo>
                  <a:cubicBezTo>
                    <a:pt x="23464" y="198230"/>
                    <a:pt x="36724" y="190580"/>
                    <a:pt x="49985" y="183440"/>
                  </a:cubicBezTo>
                  <a:cubicBezTo>
                    <a:pt x="123937" y="144678"/>
                    <a:pt x="198909" y="108977"/>
                    <a:pt x="278472" y="84497"/>
                  </a:cubicBezTo>
                  <a:cubicBezTo>
                    <a:pt x="390675" y="49816"/>
                    <a:pt x="505429" y="25335"/>
                    <a:pt x="622222" y="12074"/>
                  </a:cubicBezTo>
                  <a:cubicBezTo>
                    <a:pt x="669144" y="6974"/>
                    <a:pt x="716065" y="3404"/>
                    <a:pt x="763496" y="2384"/>
                  </a:cubicBezTo>
                  <a:cubicBezTo>
                    <a:pt x="832349" y="854"/>
                    <a:pt x="900691" y="4424"/>
                    <a:pt x="968523" y="14115"/>
                  </a:cubicBezTo>
                  <a:cubicBezTo>
                    <a:pt x="1003204" y="19215"/>
                    <a:pt x="1037375" y="25335"/>
                    <a:pt x="1071546" y="34005"/>
                  </a:cubicBezTo>
                  <a:cubicBezTo>
                    <a:pt x="1070526" y="64606"/>
                    <a:pt x="1072566" y="95717"/>
                    <a:pt x="1079706" y="125298"/>
                  </a:cubicBezTo>
                  <a:cubicBezTo>
                    <a:pt x="1107247" y="234951"/>
                    <a:pt x="1164369" y="321654"/>
                    <a:pt x="1268412" y="372655"/>
                  </a:cubicBezTo>
                  <a:close/>
                </a:path>
              </a:pathLst>
            </a:custGeom>
            <a:solidFill>
              <a:schemeClr val="accent3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E60E8DD2-D30B-4AA9-9EA7-D6DC94A2F67C}"/>
                </a:ext>
              </a:extLst>
            </p:cNvPr>
            <p:cNvSpPr/>
            <p:nvPr/>
          </p:nvSpPr>
          <p:spPr>
            <a:xfrm>
              <a:off x="5867699" y="5350092"/>
              <a:ext cx="1162835" cy="708922"/>
            </a:xfrm>
            <a:custGeom>
              <a:avLst/>
              <a:gdLst>
                <a:gd name="connsiteX0" fmla="*/ 1070016 w 1162835"/>
                <a:gd name="connsiteY0" fmla="*/ 527391 h 708921"/>
                <a:gd name="connsiteX1" fmla="*/ 966993 w 1162835"/>
                <a:gd name="connsiteY1" fmla="*/ 507501 h 708921"/>
                <a:gd name="connsiteX2" fmla="*/ 761966 w 1162835"/>
                <a:gd name="connsiteY2" fmla="*/ 495770 h 708921"/>
                <a:gd name="connsiteX3" fmla="*/ 620692 w 1162835"/>
                <a:gd name="connsiteY3" fmla="*/ 505461 h 708921"/>
                <a:gd name="connsiteX4" fmla="*/ 276942 w 1162835"/>
                <a:gd name="connsiteY4" fmla="*/ 577883 h 708921"/>
                <a:gd name="connsiteX5" fmla="*/ 48455 w 1162835"/>
                <a:gd name="connsiteY5" fmla="*/ 676826 h 708921"/>
                <a:gd name="connsiteX6" fmla="*/ 8673 w 1162835"/>
                <a:gd name="connsiteY6" fmla="*/ 698757 h 708921"/>
                <a:gd name="connsiteX7" fmla="*/ 2043 w 1162835"/>
                <a:gd name="connsiteY7" fmla="*/ 707427 h 708921"/>
                <a:gd name="connsiteX8" fmla="*/ 32644 w 1162835"/>
                <a:gd name="connsiteY8" fmla="*/ 535552 h 708921"/>
                <a:gd name="connsiteX9" fmla="*/ 243281 w 1162835"/>
                <a:gd name="connsiteY9" fmla="*/ 184661 h 708921"/>
                <a:gd name="connsiteX10" fmla="*/ 511039 w 1162835"/>
                <a:gd name="connsiteY10" fmla="*/ 7685 h 708921"/>
                <a:gd name="connsiteX11" fmla="*/ 522769 w 1162835"/>
                <a:gd name="connsiteY11" fmla="*/ 2585 h 708921"/>
                <a:gd name="connsiteX12" fmla="*/ 527359 w 1162835"/>
                <a:gd name="connsiteY12" fmla="*/ 2075 h 708921"/>
                <a:gd name="connsiteX13" fmla="*/ 664553 w 1162835"/>
                <a:gd name="connsiteY13" fmla="*/ 17376 h 708921"/>
                <a:gd name="connsiteX14" fmla="*/ 893550 w 1162835"/>
                <a:gd name="connsiteY14" fmla="*/ 110199 h 708921"/>
                <a:gd name="connsiteX15" fmla="*/ 1162839 w 1162835"/>
                <a:gd name="connsiteY15" fmla="*/ 333585 h 708921"/>
                <a:gd name="connsiteX16" fmla="*/ 1100107 w 1162835"/>
                <a:gd name="connsiteY16" fmla="*/ 410088 h 708921"/>
                <a:gd name="connsiteX17" fmla="*/ 1070016 w 1162835"/>
                <a:gd name="connsiteY17" fmla="*/ 527391 h 70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2835" h="708921">
                  <a:moveTo>
                    <a:pt x="1070016" y="527391"/>
                  </a:moveTo>
                  <a:cubicBezTo>
                    <a:pt x="1036355" y="518721"/>
                    <a:pt x="1001674" y="512091"/>
                    <a:pt x="966993" y="507501"/>
                  </a:cubicBezTo>
                  <a:cubicBezTo>
                    <a:pt x="899161" y="497810"/>
                    <a:pt x="830308" y="494240"/>
                    <a:pt x="761966" y="495770"/>
                  </a:cubicBezTo>
                  <a:cubicBezTo>
                    <a:pt x="714535" y="496790"/>
                    <a:pt x="667614" y="500360"/>
                    <a:pt x="620692" y="505461"/>
                  </a:cubicBezTo>
                  <a:cubicBezTo>
                    <a:pt x="503899" y="518721"/>
                    <a:pt x="389145" y="543202"/>
                    <a:pt x="276942" y="577883"/>
                  </a:cubicBezTo>
                  <a:cubicBezTo>
                    <a:pt x="197379" y="602364"/>
                    <a:pt x="121897" y="638065"/>
                    <a:pt x="48455" y="676826"/>
                  </a:cubicBezTo>
                  <a:cubicBezTo>
                    <a:pt x="35194" y="683966"/>
                    <a:pt x="21934" y="691616"/>
                    <a:pt x="8673" y="698757"/>
                  </a:cubicBezTo>
                  <a:cubicBezTo>
                    <a:pt x="4593" y="700797"/>
                    <a:pt x="2043" y="703347"/>
                    <a:pt x="2043" y="707427"/>
                  </a:cubicBezTo>
                  <a:cubicBezTo>
                    <a:pt x="5613" y="648775"/>
                    <a:pt x="16834" y="591653"/>
                    <a:pt x="32644" y="535552"/>
                  </a:cubicBezTo>
                  <a:cubicBezTo>
                    <a:pt x="71915" y="399887"/>
                    <a:pt x="143318" y="283604"/>
                    <a:pt x="243281" y="184661"/>
                  </a:cubicBezTo>
                  <a:cubicBezTo>
                    <a:pt x="320803" y="108158"/>
                    <a:pt x="410056" y="48997"/>
                    <a:pt x="511039" y="7685"/>
                  </a:cubicBezTo>
                  <a:cubicBezTo>
                    <a:pt x="515119" y="6155"/>
                    <a:pt x="518689" y="4625"/>
                    <a:pt x="522769" y="2585"/>
                  </a:cubicBezTo>
                  <a:cubicBezTo>
                    <a:pt x="524299" y="2585"/>
                    <a:pt x="525829" y="2075"/>
                    <a:pt x="527359" y="2075"/>
                  </a:cubicBezTo>
                  <a:cubicBezTo>
                    <a:pt x="573771" y="1565"/>
                    <a:pt x="619162" y="7175"/>
                    <a:pt x="664553" y="17376"/>
                  </a:cubicBezTo>
                  <a:cubicBezTo>
                    <a:pt x="745646" y="36246"/>
                    <a:pt x="821638" y="68377"/>
                    <a:pt x="893550" y="110199"/>
                  </a:cubicBezTo>
                  <a:cubicBezTo>
                    <a:pt x="995554" y="169360"/>
                    <a:pt x="1085316" y="244333"/>
                    <a:pt x="1162839" y="333585"/>
                  </a:cubicBezTo>
                  <a:cubicBezTo>
                    <a:pt x="1135808" y="353986"/>
                    <a:pt x="1114897" y="379487"/>
                    <a:pt x="1100107" y="410088"/>
                  </a:cubicBezTo>
                  <a:cubicBezTo>
                    <a:pt x="1081236" y="447319"/>
                    <a:pt x="1072566" y="486590"/>
                    <a:pt x="1070016" y="527391"/>
                  </a:cubicBezTo>
                  <a:close/>
                </a:path>
              </a:pathLst>
            </a:custGeom>
            <a:solidFill>
              <a:schemeClr val="accent2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0FB4DC77-8862-48FD-A903-7060F463560A}"/>
                </a:ext>
              </a:extLst>
            </p:cNvPr>
            <p:cNvSpPr/>
            <p:nvPr/>
          </p:nvSpPr>
          <p:spPr>
            <a:xfrm>
              <a:off x="6386871" y="5296103"/>
              <a:ext cx="867026" cy="387612"/>
            </a:xfrm>
            <a:custGeom>
              <a:avLst/>
              <a:gdLst>
                <a:gd name="connsiteX0" fmla="*/ 643157 w 867026"/>
                <a:gd name="connsiteY0" fmla="*/ 388085 h 387611"/>
                <a:gd name="connsiteX1" fmla="*/ 373869 w 867026"/>
                <a:gd name="connsiteY1" fmla="*/ 164698 h 387611"/>
                <a:gd name="connsiteX2" fmla="*/ 144872 w 867026"/>
                <a:gd name="connsiteY2" fmla="*/ 71875 h 387611"/>
                <a:gd name="connsiteX3" fmla="*/ 7677 w 867026"/>
                <a:gd name="connsiteY3" fmla="*/ 56575 h 387611"/>
                <a:gd name="connsiteX4" fmla="*/ 3087 w 867026"/>
                <a:gd name="connsiteY4" fmla="*/ 57085 h 387611"/>
                <a:gd name="connsiteX5" fmla="*/ 5127 w 867026"/>
                <a:gd name="connsiteY5" fmla="*/ 54025 h 387611"/>
                <a:gd name="connsiteX6" fmla="*/ 97950 w 867026"/>
                <a:gd name="connsiteY6" fmla="*/ 25464 h 387611"/>
                <a:gd name="connsiteX7" fmla="*/ 338168 w 867026"/>
                <a:gd name="connsiteY7" fmla="*/ 3533 h 387611"/>
                <a:gd name="connsiteX8" fmla="*/ 712519 w 867026"/>
                <a:gd name="connsiteY8" fmla="*/ 118287 h 387611"/>
                <a:gd name="connsiteX9" fmla="*/ 734450 w 867026"/>
                <a:gd name="connsiteY9" fmla="*/ 131547 h 387611"/>
                <a:gd name="connsiteX10" fmla="*/ 792591 w 867026"/>
                <a:gd name="connsiteY10" fmla="*/ 192749 h 387611"/>
                <a:gd name="connsiteX11" fmla="*/ 849713 w 867026"/>
                <a:gd name="connsiteY11" fmla="*/ 308012 h 387611"/>
                <a:gd name="connsiteX12" fmla="*/ 867054 w 867026"/>
                <a:gd name="connsiteY12" fmla="*/ 384005 h 387611"/>
                <a:gd name="connsiteX13" fmla="*/ 839513 w 867026"/>
                <a:gd name="connsiteY13" fmla="*/ 370744 h 387611"/>
                <a:gd name="connsiteX14" fmla="*/ 705379 w 867026"/>
                <a:gd name="connsiteY14" fmla="*/ 358504 h 387611"/>
                <a:gd name="connsiteX15" fmla="*/ 643157 w 867026"/>
                <a:gd name="connsiteY15" fmla="*/ 388085 h 3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7026" h="387611">
                  <a:moveTo>
                    <a:pt x="643157" y="388085"/>
                  </a:moveTo>
                  <a:cubicBezTo>
                    <a:pt x="566144" y="298322"/>
                    <a:pt x="476382" y="223860"/>
                    <a:pt x="373869" y="164698"/>
                  </a:cubicBezTo>
                  <a:cubicBezTo>
                    <a:pt x="301956" y="122877"/>
                    <a:pt x="225964" y="90746"/>
                    <a:pt x="144872" y="71875"/>
                  </a:cubicBezTo>
                  <a:cubicBezTo>
                    <a:pt x="99990" y="61675"/>
                    <a:pt x="54089" y="56065"/>
                    <a:pt x="7677" y="56575"/>
                  </a:cubicBezTo>
                  <a:cubicBezTo>
                    <a:pt x="6147" y="56575"/>
                    <a:pt x="4617" y="56575"/>
                    <a:pt x="3087" y="57085"/>
                  </a:cubicBezTo>
                  <a:cubicBezTo>
                    <a:pt x="27" y="53515"/>
                    <a:pt x="4617" y="54535"/>
                    <a:pt x="5127" y="54025"/>
                  </a:cubicBezTo>
                  <a:cubicBezTo>
                    <a:pt x="35218" y="42804"/>
                    <a:pt x="66329" y="33114"/>
                    <a:pt x="97950" y="25464"/>
                  </a:cubicBezTo>
                  <a:cubicBezTo>
                    <a:pt x="177003" y="6593"/>
                    <a:pt x="257075" y="-1567"/>
                    <a:pt x="338168" y="3533"/>
                  </a:cubicBezTo>
                  <a:cubicBezTo>
                    <a:pt x="472302" y="11693"/>
                    <a:pt x="597255" y="49434"/>
                    <a:pt x="712519" y="118287"/>
                  </a:cubicBezTo>
                  <a:cubicBezTo>
                    <a:pt x="719659" y="122877"/>
                    <a:pt x="727309" y="126957"/>
                    <a:pt x="734450" y="131547"/>
                  </a:cubicBezTo>
                  <a:cubicBezTo>
                    <a:pt x="760970" y="145317"/>
                    <a:pt x="776271" y="169288"/>
                    <a:pt x="792591" y="192749"/>
                  </a:cubicBezTo>
                  <a:cubicBezTo>
                    <a:pt x="817072" y="228450"/>
                    <a:pt x="836453" y="266701"/>
                    <a:pt x="849713" y="308012"/>
                  </a:cubicBezTo>
                  <a:cubicBezTo>
                    <a:pt x="857873" y="333003"/>
                    <a:pt x="863994" y="357994"/>
                    <a:pt x="867054" y="384005"/>
                  </a:cubicBezTo>
                  <a:cubicBezTo>
                    <a:pt x="857873" y="379415"/>
                    <a:pt x="848693" y="374824"/>
                    <a:pt x="839513" y="370744"/>
                  </a:cubicBezTo>
                  <a:cubicBezTo>
                    <a:pt x="796162" y="352384"/>
                    <a:pt x="751280" y="346774"/>
                    <a:pt x="705379" y="358504"/>
                  </a:cubicBezTo>
                  <a:cubicBezTo>
                    <a:pt x="683448" y="364624"/>
                    <a:pt x="662537" y="375334"/>
                    <a:pt x="643157" y="38808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3F05FC8E-D987-4223-ABB9-D8213AB8EE99}"/>
                </a:ext>
              </a:extLst>
            </p:cNvPr>
            <p:cNvSpPr/>
            <p:nvPr/>
          </p:nvSpPr>
          <p:spPr>
            <a:xfrm>
              <a:off x="5865203" y="6076387"/>
              <a:ext cx="5100" cy="81602"/>
            </a:xfrm>
            <a:custGeom>
              <a:avLst/>
              <a:gdLst>
                <a:gd name="connsiteX0" fmla="*/ 3009 w 0"/>
                <a:gd name="connsiteY0" fmla="*/ 2043 h 81602"/>
                <a:gd name="connsiteX1" fmla="*/ 3009 w 0"/>
                <a:gd name="connsiteY1" fmla="*/ 80586 h 81602"/>
                <a:gd name="connsiteX2" fmla="*/ 3009 w 0"/>
                <a:gd name="connsiteY2" fmla="*/ 2043 h 8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81602">
                  <a:moveTo>
                    <a:pt x="3009" y="2043"/>
                  </a:moveTo>
                  <a:cubicBezTo>
                    <a:pt x="3009" y="28054"/>
                    <a:pt x="3009" y="54575"/>
                    <a:pt x="3009" y="80586"/>
                  </a:cubicBezTo>
                  <a:cubicBezTo>
                    <a:pt x="1989" y="54575"/>
                    <a:pt x="1479" y="28054"/>
                    <a:pt x="3009" y="2043"/>
                  </a:cubicBezTo>
                  <a:close/>
                </a:path>
              </a:pathLst>
            </a:custGeom>
            <a:solidFill>
              <a:srgbClr val="FEFE00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51CBD276-A347-458F-9597-6E6DED1387EB}"/>
                </a:ext>
              </a:extLst>
            </p:cNvPr>
            <p:cNvSpPr/>
            <p:nvPr/>
          </p:nvSpPr>
          <p:spPr>
            <a:xfrm>
              <a:off x="7117237" y="5418467"/>
              <a:ext cx="5100" cy="5100"/>
            </a:xfrm>
            <a:custGeom>
              <a:avLst/>
              <a:gdLst>
                <a:gd name="connsiteX0" fmla="*/ 3063 w 5100"/>
                <a:gd name="connsiteY0" fmla="*/ 4083 h 5100"/>
                <a:gd name="connsiteX1" fmla="*/ 2043 w 5100"/>
                <a:gd name="connsiteY1" fmla="*/ 2553 h 5100"/>
                <a:gd name="connsiteX2" fmla="*/ 2553 w 5100"/>
                <a:gd name="connsiteY2" fmla="*/ 2043 h 5100"/>
                <a:gd name="connsiteX3" fmla="*/ 3063 w 5100"/>
                <a:gd name="connsiteY3" fmla="*/ 4083 h 5100"/>
                <a:gd name="connsiteX4" fmla="*/ 3063 w 5100"/>
                <a:gd name="connsiteY4" fmla="*/ 4083 h 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" h="5100">
                  <a:moveTo>
                    <a:pt x="3063" y="4083"/>
                  </a:moveTo>
                  <a:cubicBezTo>
                    <a:pt x="2043" y="4083"/>
                    <a:pt x="2043" y="3573"/>
                    <a:pt x="2043" y="2553"/>
                  </a:cubicBezTo>
                  <a:cubicBezTo>
                    <a:pt x="2043" y="2553"/>
                    <a:pt x="2553" y="2043"/>
                    <a:pt x="2553" y="2043"/>
                  </a:cubicBezTo>
                  <a:cubicBezTo>
                    <a:pt x="2553" y="2553"/>
                    <a:pt x="3063" y="3063"/>
                    <a:pt x="3063" y="4083"/>
                  </a:cubicBezTo>
                  <a:cubicBezTo>
                    <a:pt x="3573" y="4083"/>
                    <a:pt x="3063" y="4083"/>
                    <a:pt x="3063" y="4083"/>
                  </a:cubicBezTo>
                  <a:close/>
                </a:path>
              </a:pathLst>
            </a:custGeom>
            <a:solidFill>
              <a:srgbClr val="FE0000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4C041803-6A45-4668-B3F6-2FED03350382}"/>
                </a:ext>
              </a:extLst>
            </p:cNvPr>
            <p:cNvSpPr/>
            <p:nvPr/>
          </p:nvSpPr>
          <p:spPr>
            <a:xfrm>
              <a:off x="6935425" y="5646421"/>
              <a:ext cx="494715" cy="591618"/>
            </a:xfrm>
            <a:custGeom>
              <a:avLst/>
              <a:gdLst>
                <a:gd name="connsiteX0" fmla="*/ 94602 w 494715"/>
                <a:gd name="connsiteY0" fmla="*/ 37766 h 591618"/>
                <a:gd name="connsiteX1" fmla="*/ 157334 w 494715"/>
                <a:gd name="connsiteY1" fmla="*/ 8185 h 591618"/>
                <a:gd name="connsiteX2" fmla="*/ 291468 w 494715"/>
                <a:gd name="connsiteY2" fmla="*/ 20426 h 591618"/>
                <a:gd name="connsiteX3" fmla="*/ 319009 w 494715"/>
                <a:gd name="connsiteY3" fmla="*/ 33686 h 591618"/>
                <a:gd name="connsiteX4" fmla="*/ 486294 w 494715"/>
                <a:gd name="connsiteY4" fmla="*/ 281044 h 591618"/>
                <a:gd name="connsiteX5" fmla="*/ 488844 w 494715"/>
                <a:gd name="connsiteY5" fmla="*/ 394267 h 591618"/>
                <a:gd name="connsiteX6" fmla="*/ 465894 w 494715"/>
                <a:gd name="connsiteY6" fmla="*/ 470770 h 591618"/>
                <a:gd name="connsiteX7" fmla="*/ 389391 w 494715"/>
                <a:gd name="connsiteY7" fmla="*/ 561042 h 591618"/>
                <a:gd name="connsiteX8" fmla="*/ 323089 w 494715"/>
                <a:gd name="connsiteY8" fmla="*/ 586543 h 591618"/>
                <a:gd name="connsiteX9" fmla="*/ 200686 w 494715"/>
                <a:gd name="connsiteY9" fmla="*/ 570733 h 591618"/>
                <a:gd name="connsiteX10" fmla="*/ 198136 w 494715"/>
                <a:gd name="connsiteY10" fmla="*/ 569713 h 591618"/>
                <a:gd name="connsiteX11" fmla="*/ 10450 w 494715"/>
                <a:gd name="connsiteY11" fmla="*/ 322355 h 591618"/>
                <a:gd name="connsiteX12" fmla="*/ 2289 w 494715"/>
                <a:gd name="connsiteY12" fmla="*/ 231062 h 591618"/>
                <a:gd name="connsiteX13" fmla="*/ 31870 w 494715"/>
                <a:gd name="connsiteY13" fmla="*/ 114269 h 591618"/>
                <a:gd name="connsiteX14" fmla="*/ 94602 w 494715"/>
                <a:gd name="connsiteY14" fmla="*/ 37766 h 59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15" h="591618">
                  <a:moveTo>
                    <a:pt x="94602" y="37766"/>
                  </a:moveTo>
                  <a:cubicBezTo>
                    <a:pt x="113983" y="24506"/>
                    <a:pt x="134384" y="14306"/>
                    <a:pt x="157334" y="8185"/>
                  </a:cubicBezTo>
                  <a:cubicBezTo>
                    <a:pt x="203746" y="-3545"/>
                    <a:pt x="248117" y="2065"/>
                    <a:pt x="291468" y="20426"/>
                  </a:cubicBezTo>
                  <a:cubicBezTo>
                    <a:pt x="300649" y="24506"/>
                    <a:pt x="309829" y="29096"/>
                    <a:pt x="319009" y="33686"/>
                  </a:cubicBezTo>
                  <a:cubicBezTo>
                    <a:pt x="412342" y="90808"/>
                    <a:pt x="464364" y="175471"/>
                    <a:pt x="486294" y="281044"/>
                  </a:cubicBezTo>
                  <a:cubicBezTo>
                    <a:pt x="493944" y="318785"/>
                    <a:pt x="494965" y="356526"/>
                    <a:pt x="488844" y="394267"/>
                  </a:cubicBezTo>
                  <a:cubicBezTo>
                    <a:pt x="484254" y="420788"/>
                    <a:pt x="477624" y="446289"/>
                    <a:pt x="465894" y="470770"/>
                  </a:cubicBezTo>
                  <a:cubicBezTo>
                    <a:pt x="448553" y="508001"/>
                    <a:pt x="423562" y="538602"/>
                    <a:pt x="389391" y="561042"/>
                  </a:cubicBezTo>
                  <a:cubicBezTo>
                    <a:pt x="368991" y="573283"/>
                    <a:pt x="347060" y="582463"/>
                    <a:pt x="323089" y="586543"/>
                  </a:cubicBezTo>
                  <a:cubicBezTo>
                    <a:pt x="280758" y="594193"/>
                    <a:pt x="239957" y="587563"/>
                    <a:pt x="200686" y="570733"/>
                  </a:cubicBezTo>
                  <a:cubicBezTo>
                    <a:pt x="199666" y="570223"/>
                    <a:pt x="199156" y="570223"/>
                    <a:pt x="198136" y="569713"/>
                  </a:cubicBezTo>
                  <a:cubicBezTo>
                    <a:pt x="94092" y="518711"/>
                    <a:pt x="36971" y="432008"/>
                    <a:pt x="10450" y="322355"/>
                  </a:cubicBezTo>
                  <a:cubicBezTo>
                    <a:pt x="3310" y="292264"/>
                    <a:pt x="1269" y="261663"/>
                    <a:pt x="2289" y="231062"/>
                  </a:cubicBezTo>
                  <a:cubicBezTo>
                    <a:pt x="4840" y="190261"/>
                    <a:pt x="13000" y="150990"/>
                    <a:pt x="31870" y="114269"/>
                  </a:cubicBezTo>
                  <a:cubicBezTo>
                    <a:pt x="47171" y="84178"/>
                    <a:pt x="68082" y="58677"/>
                    <a:pt x="94602" y="37766"/>
                  </a:cubicBezTo>
                  <a:close/>
                </a:path>
              </a:pathLst>
            </a:custGeom>
            <a:solidFill>
              <a:srgbClr val="FEFEFE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AF7E1F31-8BD2-4086-881F-5D4A1A75FEBE}"/>
              </a:ext>
            </a:extLst>
          </p:cNvPr>
          <p:cNvSpPr/>
          <p:nvPr/>
        </p:nvSpPr>
        <p:spPr>
          <a:xfrm rot="10800000" flipV="1">
            <a:off x="368691" y="6188345"/>
            <a:ext cx="2659788" cy="640128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4CA038D7-044F-4EAF-81D7-0BE08A8EA16E}"/>
              </a:ext>
            </a:extLst>
          </p:cNvPr>
          <p:cNvSpPr txBox="1"/>
          <p:nvPr/>
        </p:nvSpPr>
        <p:spPr>
          <a:xfrm>
            <a:off x="7398477" y="2465052"/>
            <a:ext cx="42091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3200" b="1" dirty="0" smtClean="0"/>
              <a:t>Research Question</a:t>
            </a:r>
            <a:endParaRPr lang="id-ID" sz="3200" dirty="0" smtClean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256444DB-701A-4307-B842-CEBA4B461D0C}"/>
              </a:ext>
            </a:extLst>
          </p:cNvPr>
          <p:cNvSpPr txBox="1"/>
          <p:nvPr/>
        </p:nvSpPr>
        <p:spPr>
          <a:xfrm>
            <a:off x="7735252" y="3169994"/>
            <a:ext cx="35356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D" sz="1600" dirty="0" err="1" smtClean="0"/>
              <a:t>Apa</a:t>
            </a:r>
            <a:r>
              <a:rPr lang="en-ID" sz="1600" dirty="0" smtClean="0"/>
              <a:t> yang </a:t>
            </a:r>
            <a:r>
              <a:rPr lang="en-ID" sz="1600" dirty="0" err="1" smtClean="0"/>
              <a:t>diperlukan</a:t>
            </a:r>
            <a:r>
              <a:rPr lang="en-ID" sz="1600" dirty="0" smtClean="0"/>
              <a:t> user </a:t>
            </a:r>
            <a:r>
              <a:rPr lang="en-ID" sz="1600" dirty="0" err="1" smtClean="0"/>
              <a:t>ketika</a:t>
            </a:r>
            <a:r>
              <a:rPr lang="en-ID" sz="1600" dirty="0" smtClean="0"/>
              <a:t> </a:t>
            </a:r>
            <a:r>
              <a:rPr lang="en-ID" sz="1600" dirty="0" err="1" smtClean="0"/>
              <a:t>mengakses</a:t>
            </a:r>
            <a:r>
              <a:rPr lang="en-ID" sz="1600" dirty="0" smtClean="0"/>
              <a:t> website </a:t>
            </a:r>
            <a:r>
              <a:rPr lang="en-ID" sz="1600" dirty="0" err="1" smtClean="0"/>
              <a:t>ini</a:t>
            </a:r>
            <a:r>
              <a:rPr lang="en-ID" sz="1600" dirty="0" smtClean="0"/>
              <a:t>?</a:t>
            </a:r>
            <a:endParaRPr lang="id-ID" sz="16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ID" sz="1600" dirty="0" err="1" smtClean="0"/>
              <a:t>Apa</a:t>
            </a:r>
            <a:r>
              <a:rPr lang="en-ID" sz="1600" dirty="0" smtClean="0"/>
              <a:t> </a:t>
            </a:r>
            <a:r>
              <a:rPr lang="en-ID" sz="1600" dirty="0" err="1" smtClean="0"/>
              <a:t>saja</a:t>
            </a:r>
            <a:r>
              <a:rPr lang="en-ID" sz="1600" dirty="0" smtClean="0"/>
              <a:t> yang </a:t>
            </a:r>
            <a:r>
              <a:rPr lang="en-ID" sz="1600" dirty="0" err="1" smtClean="0"/>
              <a:t>ada</a:t>
            </a:r>
            <a:r>
              <a:rPr lang="en-ID" sz="1600" dirty="0" smtClean="0"/>
              <a:t> </a:t>
            </a:r>
            <a:r>
              <a:rPr lang="en-ID" sz="1600" dirty="0" err="1" smtClean="0"/>
              <a:t>di</a:t>
            </a:r>
            <a:r>
              <a:rPr lang="en-ID" sz="1600" dirty="0" smtClean="0"/>
              <a:t> Kota </a:t>
            </a:r>
            <a:r>
              <a:rPr lang="en-ID" sz="1600" dirty="0" err="1" smtClean="0"/>
              <a:t>Tangerang</a:t>
            </a:r>
            <a:r>
              <a:rPr lang="en-ID" sz="1600" dirty="0" smtClean="0"/>
              <a:t>?</a:t>
            </a:r>
            <a:endParaRPr lang="id-ID" sz="16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ID" sz="1600" dirty="0" err="1" smtClean="0"/>
              <a:t>Bagaimana</a:t>
            </a:r>
            <a:r>
              <a:rPr lang="en-ID" sz="1600" dirty="0" smtClean="0"/>
              <a:t> user </a:t>
            </a:r>
            <a:r>
              <a:rPr lang="en-ID" sz="1600" dirty="0" err="1" smtClean="0"/>
              <a:t>dapat</a:t>
            </a:r>
            <a:r>
              <a:rPr lang="en-ID" sz="1600" dirty="0" smtClean="0"/>
              <a:t> </a:t>
            </a:r>
            <a:r>
              <a:rPr lang="en-ID" sz="1600" dirty="0" err="1" smtClean="0"/>
              <a:t>lebih</a:t>
            </a:r>
            <a:r>
              <a:rPr lang="en-ID" sz="1600" dirty="0" smtClean="0"/>
              <a:t> </a:t>
            </a:r>
            <a:r>
              <a:rPr lang="en-ID" sz="1600" dirty="0" err="1" smtClean="0"/>
              <a:t>mengetahui</a:t>
            </a:r>
            <a:r>
              <a:rPr lang="en-ID" sz="1600" dirty="0" smtClean="0"/>
              <a:t> </a:t>
            </a:r>
            <a:r>
              <a:rPr lang="en-ID" sz="1600" dirty="0" err="1" smtClean="0"/>
              <a:t>tentang</a:t>
            </a:r>
            <a:r>
              <a:rPr lang="en-ID" sz="1600" dirty="0" smtClean="0"/>
              <a:t> website </a:t>
            </a:r>
            <a:r>
              <a:rPr lang="en-ID" sz="1600" dirty="0" err="1" smtClean="0"/>
              <a:t>ini</a:t>
            </a:r>
            <a:r>
              <a:rPr lang="en-ID" sz="1600" dirty="0" smtClean="0"/>
              <a:t>?</a:t>
            </a:r>
            <a:endParaRPr lang="id-ID" sz="16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ID" sz="1600" dirty="0" err="1" smtClean="0"/>
              <a:t>Kenapa</a:t>
            </a:r>
            <a:r>
              <a:rPr lang="en-ID" sz="1600" dirty="0" smtClean="0"/>
              <a:t> Kota </a:t>
            </a:r>
            <a:r>
              <a:rPr lang="en-ID" sz="1600" dirty="0" err="1" smtClean="0"/>
              <a:t>Tangerang</a:t>
            </a:r>
            <a:r>
              <a:rPr lang="en-ID" sz="1600" dirty="0" smtClean="0"/>
              <a:t> </a:t>
            </a:r>
            <a:r>
              <a:rPr lang="en-ID" sz="1600" dirty="0" err="1" smtClean="0"/>
              <a:t>memperlukan</a:t>
            </a:r>
            <a:r>
              <a:rPr lang="en-ID" sz="1600" dirty="0" smtClean="0"/>
              <a:t> website </a:t>
            </a:r>
            <a:r>
              <a:rPr lang="en-ID" sz="1600" dirty="0" err="1" smtClean="0"/>
              <a:t>ini</a:t>
            </a:r>
            <a:r>
              <a:rPr lang="en-ID" sz="1600" dirty="0" smtClean="0"/>
              <a:t>?</a:t>
            </a:r>
            <a:endParaRPr lang="id-ID" sz="16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ID" sz="1600" dirty="0" err="1" smtClean="0"/>
              <a:t>Bagaimana</a:t>
            </a:r>
            <a:r>
              <a:rPr lang="en-ID" sz="1600" dirty="0" smtClean="0"/>
              <a:t> user </a:t>
            </a:r>
            <a:r>
              <a:rPr lang="en-ID" sz="1600" dirty="0" err="1" smtClean="0"/>
              <a:t>mengakses</a:t>
            </a:r>
            <a:r>
              <a:rPr lang="en-ID" sz="1600" dirty="0" smtClean="0"/>
              <a:t> website </a:t>
            </a:r>
            <a:r>
              <a:rPr lang="en-ID" sz="1600" dirty="0" err="1" smtClean="0"/>
              <a:t>ini</a:t>
            </a:r>
            <a:r>
              <a:rPr lang="en-ID" sz="1600" dirty="0" smtClean="0"/>
              <a:t>?</a:t>
            </a:r>
            <a:endParaRPr lang="id-ID" sz="1600" dirty="0" smtClean="0"/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5785276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4C157683-4566-487A-8477-F6DF509E95A4}"/>
              </a:ext>
            </a:extLst>
          </p:cNvPr>
          <p:cNvSpPr/>
          <p:nvPr/>
        </p:nvSpPr>
        <p:spPr>
          <a:xfrm>
            <a:off x="2090761" y="0"/>
            <a:ext cx="10101239" cy="6858000"/>
          </a:xfrm>
          <a:custGeom>
            <a:avLst/>
            <a:gdLst>
              <a:gd name="connsiteX0" fmla="*/ 4731655 w 10101239"/>
              <a:gd name="connsiteY0" fmla="*/ 0 h 6858000"/>
              <a:gd name="connsiteX1" fmla="*/ 7282347 w 10101239"/>
              <a:gd name="connsiteY1" fmla="*/ 0 h 6858000"/>
              <a:gd name="connsiteX2" fmla="*/ 7550547 w 10101239"/>
              <a:gd name="connsiteY2" fmla="*/ 0 h 6858000"/>
              <a:gd name="connsiteX3" fmla="*/ 10101239 w 10101239"/>
              <a:gd name="connsiteY3" fmla="*/ 0 h 6858000"/>
              <a:gd name="connsiteX4" fmla="*/ 10101239 w 10101239"/>
              <a:gd name="connsiteY4" fmla="*/ 6858000 h 6858000"/>
              <a:gd name="connsiteX5" fmla="*/ 7550547 w 10101239"/>
              <a:gd name="connsiteY5" fmla="*/ 6858000 h 6858000"/>
              <a:gd name="connsiteX6" fmla="*/ 2550692 w 10101239"/>
              <a:gd name="connsiteY6" fmla="*/ 6858000 h 6858000"/>
              <a:gd name="connsiteX7" fmla="*/ 0 w 101012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239" h="6858000">
                <a:moveTo>
                  <a:pt x="4731655" y="0"/>
                </a:moveTo>
                <a:lnTo>
                  <a:pt x="7282347" y="0"/>
                </a:lnTo>
                <a:lnTo>
                  <a:pt x="7550547" y="0"/>
                </a:lnTo>
                <a:lnTo>
                  <a:pt x="10101239" y="0"/>
                </a:lnTo>
                <a:lnTo>
                  <a:pt x="10101239" y="6858000"/>
                </a:lnTo>
                <a:lnTo>
                  <a:pt x="7550547" y="6858000"/>
                </a:lnTo>
                <a:lnTo>
                  <a:pt x="25506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2836633" y="-38381"/>
            <a:ext cx="63900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4400" b="1" dirty="0" smtClean="0"/>
              <a:t>Competitor</a:t>
            </a:r>
            <a:endParaRPr lang="id-ID" sz="4400" dirty="0" smtClean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289322" y="1796258"/>
            <a:ext cx="37993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/>
            <a:r>
              <a:rPr lang="en-US" sz="2800" u="sng" dirty="0" smtClean="0"/>
              <a:t>wisata.nttprov.go.id</a:t>
            </a:r>
            <a:endParaRPr lang="en-US" sz="2800" u="sng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2368A2D4-0C68-42F1-ACF3-E521CB309004}"/>
              </a:ext>
            </a:extLst>
          </p:cNvPr>
          <p:cNvSpPr/>
          <p:nvPr/>
        </p:nvSpPr>
        <p:spPr>
          <a:xfrm rot="18326748">
            <a:off x="10178807" y="371801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0AB5C258-C06B-4B1B-937D-DA569DB7552C}"/>
              </a:ext>
            </a:extLst>
          </p:cNvPr>
          <p:cNvSpPr/>
          <p:nvPr/>
        </p:nvSpPr>
        <p:spPr>
          <a:xfrm rot="18326748" flipH="1" flipV="1">
            <a:off x="-191713" y="5819647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3887641" y="1534648"/>
            <a:ext cx="42880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lvl="0" indent="-342900"/>
            <a:r>
              <a:rPr lang="id-ID" sz="2800" dirty="0" smtClean="0"/>
              <a:t>www.tourism.gov.my</a:t>
            </a:r>
          </a:p>
        </p:txBody>
      </p:sp>
      <p:pic>
        <p:nvPicPr>
          <p:cNvPr id="1027" name="Picture 3" descr="F:\tourism\httpwisata.nttprov.go.i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808" y="2391417"/>
            <a:ext cx="2747209" cy="399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:\tourism\httpdispar.mataramkota.go.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2150" y="2193415"/>
            <a:ext cx="2156032" cy="439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:\tourism\httpsm.visitsulsel.idho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25342" y="2064345"/>
            <a:ext cx="1335494" cy="452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7903917" y="1532178"/>
            <a:ext cx="4288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lvl="0" indent="-342900"/>
            <a:r>
              <a:rPr lang="en-US" sz="2400" dirty="0">
                <a:hlinkClick r:id="rId5"/>
              </a:rPr>
              <a:t>https://m.visitsulsel.id/home</a:t>
            </a:r>
            <a:endParaRPr lang="id-ID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250404471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4C157683-4566-487A-8477-F6DF509E95A4}"/>
              </a:ext>
            </a:extLst>
          </p:cNvPr>
          <p:cNvSpPr/>
          <p:nvPr/>
        </p:nvSpPr>
        <p:spPr>
          <a:xfrm>
            <a:off x="2090761" y="0"/>
            <a:ext cx="10101239" cy="6858000"/>
          </a:xfrm>
          <a:custGeom>
            <a:avLst/>
            <a:gdLst>
              <a:gd name="connsiteX0" fmla="*/ 4731655 w 10101239"/>
              <a:gd name="connsiteY0" fmla="*/ 0 h 6858000"/>
              <a:gd name="connsiteX1" fmla="*/ 7282347 w 10101239"/>
              <a:gd name="connsiteY1" fmla="*/ 0 h 6858000"/>
              <a:gd name="connsiteX2" fmla="*/ 7550547 w 10101239"/>
              <a:gd name="connsiteY2" fmla="*/ 0 h 6858000"/>
              <a:gd name="connsiteX3" fmla="*/ 10101239 w 10101239"/>
              <a:gd name="connsiteY3" fmla="*/ 0 h 6858000"/>
              <a:gd name="connsiteX4" fmla="*/ 10101239 w 10101239"/>
              <a:gd name="connsiteY4" fmla="*/ 6858000 h 6858000"/>
              <a:gd name="connsiteX5" fmla="*/ 7550547 w 10101239"/>
              <a:gd name="connsiteY5" fmla="*/ 6858000 h 6858000"/>
              <a:gd name="connsiteX6" fmla="*/ 2550692 w 10101239"/>
              <a:gd name="connsiteY6" fmla="*/ 6858000 h 6858000"/>
              <a:gd name="connsiteX7" fmla="*/ 0 w 101012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239" h="6858000">
                <a:moveTo>
                  <a:pt x="4731655" y="0"/>
                </a:moveTo>
                <a:lnTo>
                  <a:pt x="7282347" y="0"/>
                </a:lnTo>
                <a:lnTo>
                  <a:pt x="7550547" y="0"/>
                </a:lnTo>
                <a:lnTo>
                  <a:pt x="10101239" y="0"/>
                </a:lnTo>
                <a:lnTo>
                  <a:pt x="10101239" y="6858000"/>
                </a:lnTo>
                <a:lnTo>
                  <a:pt x="7550547" y="6858000"/>
                </a:lnTo>
                <a:lnTo>
                  <a:pt x="25506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357765" y="337120"/>
            <a:ext cx="63900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4400" b="1" dirty="0" err="1" smtClean="0"/>
              <a:t>Referensi</a:t>
            </a:r>
            <a:r>
              <a:rPr lang="en-ID" sz="4400" b="1" dirty="0" smtClean="0"/>
              <a:t> Design		</a:t>
            </a:r>
            <a:endParaRPr lang="id-ID" sz="4400" dirty="0" smtClean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2368A2D4-0C68-42F1-ACF3-E521CB309004}"/>
              </a:ext>
            </a:extLst>
          </p:cNvPr>
          <p:cNvSpPr/>
          <p:nvPr/>
        </p:nvSpPr>
        <p:spPr>
          <a:xfrm rot="18326748">
            <a:off x="10178807" y="371801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0AB5C258-C06B-4B1B-937D-DA569DB7552C}"/>
              </a:ext>
            </a:extLst>
          </p:cNvPr>
          <p:cNvSpPr/>
          <p:nvPr/>
        </p:nvSpPr>
        <p:spPr>
          <a:xfrm rot="18326748" flipH="1" flipV="1">
            <a:off x="-191713" y="5819647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D:\DMI TOURISM\tourism\2eac6ff524bc88ad8e3c35f4749d51b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712" y="365760"/>
            <a:ext cx="2254579" cy="6319558"/>
          </a:xfrm>
          <a:prstGeom prst="rect">
            <a:avLst/>
          </a:prstGeom>
          <a:noFill/>
        </p:spPr>
      </p:pic>
      <p:pic>
        <p:nvPicPr>
          <p:cNvPr id="1027" name="Picture 3" descr="D:\DMI TOURISM\tourism\16afb907c00b69b2eefff82c74648c7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427" y="1332379"/>
            <a:ext cx="2015067" cy="5295027"/>
          </a:xfrm>
          <a:prstGeom prst="rect">
            <a:avLst/>
          </a:prstGeom>
          <a:noFill/>
        </p:spPr>
      </p:pic>
      <p:pic>
        <p:nvPicPr>
          <p:cNvPr id="1028" name="Picture 4" descr="D:\DMI TOURISM\tourism\22e76adcd768605d5cd4c8c5e75f2d1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54756" y="1317812"/>
            <a:ext cx="2720997" cy="52423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0404471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4C157683-4566-487A-8477-F6DF509E95A4}"/>
              </a:ext>
            </a:extLst>
          </p:cNvPr>
          <p:cNvSpPr/>
          <p:nvPr/>
        </p:nvSpPr>
        <p:spPr>
          <a:xfrm>
            <a:off x="2090761" y="0"/>
            <a:ext cx="10101239" cy="6858000"/>
          </a:xfrm>
          <a:custGeom>
            <a:avLst/>
            <a:gdLst>
              <a:gd name="connsiteX0" fmla="*/ 4731655 w 10101239"/>
              <a:gd name="connsiteY0" fmla="*/ 0 h 6858000"/>
              <a:gd name="connsiteX1" fmla="*/ 7282347 w 10101239"/>
              <a:gd name="connsiteY1" fmla="*/ 0 h 6858000"/>
              <a:gd name="connsiteX2" fmla="*/ 7550547 w 10101239"/>
              <a:gd name="connsiteY2" fmla="*/ 0 h 6858000"/>
              <a:gd name="connsiteX3" fmla="*/ 10101239 w 10101239"/>
              <a:gd name="connsiteY3" fmla="*/ 0 h 6858000"/>
              <a:gd name="connsiteX4" fmla="*/ 10101239 w 10101239"/>
              <a:gd name="connsiteY4" fmla="*/ 6858000 h 6858000"/>
              <a:gd name="connsiteX5" fmla="*/ 7550547 w 10101239"/>
              <a:gd name="connsiteY5" fmla="*/ 6858000 h 6858000"/>
              <a:gd name="connsiteX6" fmla="*/ 2550692 w 10101239"/>
              <a:gd name="connsiteY6" fmla="*/ 6858000 h 6858000"/>
              <a:gd name="connsiteX7" fmla="*/ 0 w 101012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239" h="6858000">
                <a:moveTo>
                  <a:pt x="4731655" y="0"/>
                </a:moveTo>
                <a:lnTo>
                  <a:pt x="7282347" y="0"/>
                </a:lnTo>
                <a:lnTo>
                  <a:pt x="7550547" y="0"/>
                </a:lnTo>
                <a:lnTo>
                  <a:pt x="10101239" y="0"/>
                </a:lnTo>
                <a:lnTo>
                  <a:pt x="10101239" y="6858000"/>
                </a:lnTo>
                <a:lnTo>
                  <a:pt x="7550547" y="6858000"/>
                </a:lnTo>
                <a:lnTo>
                  <a:pt x="25506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801902" y="2792937"/>
            <a:ext cx="63900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800" b="1" dirty="0" smtClean="0"/>
              <a:t>Research Methods</a:t>
            </a:r>
            <a:endParaRPr lang="id-ID" sz="2800" dirty="0" smtClean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5801849" y="3468822"/>
            <a:ext cx="6390022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lvl="0" indent="-514350">
              <a:buAutoNum type="arabicPeriod"/>
            </a:pPr>
            <a:r>
              <a:rPr lang="en-ID" sz="2800" dirty="0" err="1" smtClean="0"/>
              <a:t>Observasi</a:t>
            </a:r>
            <a:r>
              <a:rPr lang="en-ID" sz="2800" dirty="0" smtClean="0"/>
              <a:t>.</a:t>
            </a:r>
          </a:p>
          <a:p>
            <a:r>
              <a:rPr lang="en-US" sz="2800" dirty="0" smtClean="0">
                <a:hlinkClick r:id="rId2"/>
              </a:rPr>
              <a:t>https://id.wikipedia.org/wiki/Kota_Tangerang</a:t>
            </a:r>
            <a:endParaRPr lang="en-US" sz="2800" dirty="0" smtClean="0"/>
          </a:p>
          <a:p>
            <a:r>
              <a:rPr lang="en-US" sz="2800" smtClean="0">
                <a:hlinkClick r:id="rId3"/>
              </a:rPr>
              <a:t>https://www.tangerangkota.go.id/</a:t>
            </a:r>
            <a:endParaRPr lang="en-US" sz="2800" smtClean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2368A2D4-0C68-42F1-ACF3-E521CB309004}"/>
              </a:ext>
            </a:extLst>
          </p:cNvPr>
          <p:cNvSpPr/>
          <p:nvPr/>
        </p:nvSpPr>
        <p:spPr>
          <a:xfrm rot="18326748">
            <a:off x="10178807" y="371801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0AB5C258-C06B-4B1B-937D-DA569DB7552C}"/>
              </a:ext>
            </a:extLst>
          </p:cNvPr>
          <p:cNvSpPr/>
          <p:nvPr/>
        </p:nvSpPr>
        <p:spPr>
          <a:xfrm rot="18326748" flipH="1" flipV="1">
            <a:off x="-191713" y="5819647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3218C49-DE89-4656-B295-67995F2062CC}"/>
              </a:ext>
            </a:extLst>
          </p:cNvPr>
          <p:cNvGrpSpPr/>
          <p:nvPr/>
        </p:nvGrpSpPr>
        <p:grpSpPr>
          <a:xfrm>
            <a:off x="222885" y="1309265"/>
            <a:ext cx="5060665" cy="4300071"/>
            <a:chOff x="3114003" y="1416842"/>
            <a:chExt cx="5060665" cy="430007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B64A6F45-9069-4F5D-BD8D-5F5A19421F3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14003" y="1608590"/>
              <a:ext cx="2377581" cy="128100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xmlns="" id="{40A9351E-B387-4805-B62A-945D5BB0010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230398" y="1555450"/>
              <a:ext cx="1944270" cy="104754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xmlns="" id="{C28D62D0-75F5-4C50-965E-3572B5B7B7B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05873" y="1416842"/>
              <a:ext cx="1918246" cy="103351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C62022E5-3CA8-439F-BDAB-683DCD9E2B4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544696" y="2235416"/>
              <a:ext cx="1690994" cy="911079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" name="Group 62">
              <a:extLst>
                <a:ext uri="{FF2B5EF4-FFF2-40B4-BE49-F238E27FC236}">
                  <a16:creationId xmlns:a16="http://schemas.microsoft.com/office/drawing/2014/main" xmlns="" id="{89E42459-04FB-4248-8159-B53D119DC5DB}"/>
                </a:ext>
              </a:extLst>
            </p:cNvPr>
            <p:cNvGrpSpPr/>
            <p:nvPr/>
          </p:nvGrpSpPr>
          <p:grpSpPr>
            <a:xfrm rot="20966877">
              <a:off x="4251448" y="1572878"/>
              <a:ext cx="3472140" cy="4144037"/>
              <a:chOff x="4425792" y="1367168"/>
              <a:chExt cx="3472140" cy="4144037"/>
            </a:xfrm>
          </p:grpSpPr>
          <p:sp>
            <p:nvSpPr>
              <p:cNvPr id="16" name="Freeform: Shape 61">
                <a:extLst>
                  <a:ext uri="{FF2B5EF4-FFF2-40B4-BE49-F238E27FC236}">
                    <a16:creationId xmlns:a16="http://schemas.microsoft.com/office/drawing/2014/main" xmlns="" id="{A6B5DF8D-BC15-4A2A-BB84-751A598C3440}"/>
                  </a:ext>
                </a:extLst>
              </p:cNvPr>
              <p:cNvSpPr/>
              <p:nvPr/>
            </p:nvSpPr>
            <p:spPr>
              <a:xfrm>
                <a:off x="4428126" y="1376937"/>
                <a:ext cx="3469806" cy="3599204"/>
              </a:xfrm>
              <a:custGeom>
                <a:avLst/>
                <a:gdLst>
                  <a:gd name="connsiteX0" fmla="*/ 1065125 w 3215472"/>
                  <a:gd name="connsiteY0" fmla="*/ 3456633 h 3537020"/>
                  <a:gd name="connsiteX1" fmla="*/ 0 w 3215472"/>
                  <a:gd name="connsiteY1" fmla="*/ 1828800 h 3537020"/>
                  <a:gd name="connsiteX2" fmla="*/ 1909187 w 3215472"/>
                  <a:gd name="connsiteY2" fmla="*/ 0 h 3537020"/>
                  <a:gd name="connsiteX3" fmla="*/ 3215472 w 3215472"/>
                  <a:gd name="connsiteY3" fmla="*/ 1798655 h 3537020"/>
                  <a:gd name="connsiteX4" fmla="*/ 1487156 w 3215472"/>
                  <a:gd name="connsiteY4" fmla="*/ 3537020 h 3537020"/>
                  <a:gd name="connsiteX5" fmla="*/ 1065125 w 3215472"/>
                  <a:gd name="connsiteY5" fmla="*/ 3456633 h 3537020"/>
                  <a:gd name="connsiteX0" fmla="*/ 1065125 w 3215472"/>
                  <a:gd name="connsiteY0" fmla="*/ 3456633 h 3537020"/>
                  <a:gd name="connsiteX1" fmla="*/ 0 w 3215472"/>
                  <a:gd name="connsiteY1" fmla="*/ 1828800 h 3537020"/>
                  <a:gd name="connsiteX2" fmla="*/ 1909187 w 3215472"/>
                  <a:gd name="connsiteY2" fmla="*/ 0 h 3537020"/>
                  <a:gd name="connsiteX3" fmla="*/ 3215472 w 3215472"/>
                  <a:gd name="connsiteY3" fmla="*/ 1798655 h 3537020"/>
                  <a:gd name="connsiteX4" fmla="*/ 1487156 w 3215472"/>
                  <a:gd name="connsiteY4" fmla="*/ 3537020 h 3537020"/>
                  <a:gd name="connsiteX5" fmla="*/ 1065125 w 3215472"/>
                  <a:gd name="connsiteY5" fmla="*/ 3456633 h 3537020"/>
                  <a:gd name="connsiteX0" fmla="*/ 1065125 w 3215472"/>
                  <a:gd name="connsiteY0" fmla="*/ 3456633 h 3546880"/>
                  <a:gd name="connsiteX1" fmla="*/ 0 w 3215472"/>
                  <a:gd name="connsiteY1" fmla="*/ 1828800 h 3546880"/>
                  <a:gd name="connsiteX2" fmla="*/ 1909187 w 3215472"/>
                  <a:gd name="connsiteY2" fmla="*/ 0 h 3546880"/>
                  <a:gd name="connsiteX3" fmla="*/ 3215472 w 3215472"/>
                  <a:gd name="connsiteY3" fmla="*/ 1798655 h 3546880"/>
                  <a:gd name="connsiteX4" fmla="*/ 1487156 w 3215472"/>
                  <a:gd name="connsiteY4" fmla="*/ 3537020 h 3546880"/>
                  <a:gd name="connsiteX5" fmla="*/ 1065125 w 3215472"/>
                  <a:gd name="connsiteY5" fmla="*/ 3456633 h 3546880"/>
                  <a:gd name="connsiteX0" fmla="*/ 1051478 w 3201825"/>
                  <a:gd name="connsiteY0" fmla="*/ 3456633 h 3546880"/>
                  <a:gd name="connsiteX1" fmla="*/ 0 w 3201825"/>
                  <a:gd name="connsiteY1" fmla="*/ 1821976 h 3546880"/>
                  <a:gd name="connsiteX2" fmla="*/ 1895540 w 3201825"/>
                  <a:gd name="connsiteY2" fmla="*/ 0 h 3546880"/>
                  <a:gd name="connsiteX3" fmla="*/ 3201825 w 3201825"/>
                  <a:gd name="connsiteY3" fmla="*/ 1798655 h 3546880"/>
                  <a:gd name="connsiteX4" fmla="*/ 1473509 w 3201825"/>
                  <a:gd name="connsiteY4" fmla="*/ 3537020 h 3546880"/>
                  <a:gd name="connsiteX5" fmla="*/ 1051478 w 3201825"/>
                  <a:gd name="connsiteY5" fmla="*/ 3456633 h 3546880"/>
                  <a:gd name="connsiteX0" fmla="*/ 1051478 w 3201825"/>
                  <a:gd name="connsiteY0" fmla="*/ 3456633 h 3546880"/>
                  <a:gd name="connsiteX1" fmla="*/ 0 w 3201825"/>
                  <a:gd name="connsiteY1" fmla="*/ 1821976 h 3546880"/>
                  <a:gd name="connsiteX2" fmla="*/ 1895540 w 3201825"/>
                  <a:gd name="connsiteY2" fmla="*/ 0 h 3546880"/>
                  <a:gd name="connsiteX3" fmla="*/ 3201825 w 3201825"/>
                  <a:gd name="connsiteY3" fmla="*/ 1798655 h 3546880"/>
                  <a:gd name="connsiteX4" fmla="*/ 1473509 w 3201825"/>
                  <a:gd name="connsiteY4" fmla="*/ 3537020 h 3546880"/>
                  <a:gd name="connsiteX5" fmla="*/ 1051478 w 3201825"/>
                  <a:gd name="connsiteY5" fmla="*/ 3456633 h 3546880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110034 w 3253557"/>
                  <a:gd name="connsiteY0" fmla="*/ 3466869 h 3549276"/>
                  <a:gd name="connsiteX1" fmla="*/ 51732 w 3253557"/>
                  <a:gd name="connsiteY1" fmla="*/ 1821976 h 3549276"/>
                  <a:gd name="connsiteX2" fmla="*/ 1947272 w 3253557"/>
                  <a:gd name="connsiteY2" fmla="*/ 0 h 3549276"/>
                  <a:gd name="connsiteX3" fmla="*/ 3253557 w 3253557"/>
                  <a:gd name="connsiteY3" fmla="*/ 1798655 h 3549276"/>
                  <a:gd name="connsiteX4" fmla="*/ 1525241 w 3253557"/>
                  <a:gd name="connsiteY4" fmla="*/ 3537020 h 3549276"/>
                  <a:gd name="connsiteX5" fmla="*/ 1110034 w 3253557"/>
                  <a:gd name="connsiteY5" fmla="*/ 3466869 h 3549276"/>
                  <a:gd name="connsiteX0" fmla="*/ 1110126 w 3253649"/>
                  <a:gd name="connsiteY0" fmla="*/ 3473693 h 3556100"/>
                  <a:gd name="connsiteX1" fmla="*/ 51824 w 3253649"/>
                  <a:gd name="connsiteY1" fmla="*/ 1828800 h 3556100"/>
                  <a:gd name="connsiteX2" fmla="*/ 1943952 w 3253649"/>
                  <a:gd name="connsiteY2" fmla="*/ 0 h 3556100"/>
                  <a:gd name="connsiteX3" fmla="*/ 3253649 w 3253649"/>
                  <a:gd name="connsiteY3" fmla="*/ 1805479 h 3556100"/>
                  <a:gd name="connsiteX4" fmla="*/ 1525333 w 3253649"/>
                  <a:gd name="connsiteY4" fmla="*/ 3543844 h 3556100"/>
                  <a:gd name="connsiteX5" fmla="*/ 1110126 w 3253649"/>
                  <a:gd name="connsiteY5" fmla="*/ 3473693 h 3556100"/>
                  <a:gd name="connsiteX0" fmla="*/ 1109163 w 3252686"/>
                  <a:gd name="connsiteY0" fmla="*/ 3505878 h 3588285"/>
                  <a:gd name="connsiteX1" fmla="*/ 50861 w 3252686"/>
                  <a:gd name="connsiteY1" fmla="*/ 1860985 h 3588285"/>
                  <a:gd name="connsiteX2" fmla="*/ 1942989 w 3252686"/>
                  <a:gd name="connsiteY2" fmla="*/ 32185 h 3588285"/>
                  <a:gd name="connsiteX3" fmla="*/ 3252686 w 3252686"/>
                  <a:gd name="connsiteY3" fmla="*/ 1837664 h 3588285"/>
                  <a:gd name="connsiteX4" fmla="*/ 1524370 w 3252686"/>
                  <a:gd name="connsiteY4" fmla="*/ 3576029 h 3588285"/>
                  <a:gd name="connsiteX5" fmla="*/ 1109163 w 3252686"/>
                  <a:gd name="connsiteY5" fmla="*/ 3505878 h 3588285"/>
                  <a:gd name="connsiteX0" fmla="*/ 1078315 w 3221838"/>
                  <a:gd name="connsiteY0" fmla="*/ 3571720 h 3654127"/>
                  <a:gd name="connsiteX1" fmla="*/ 20013 w 3221838"/>
                  <a:gd name="connsiteY1" fmla="*/ 1926827 h 3654127"/>
                  <a:gd name="connsiteX2" fmla="*/ 431170 w 3221838"/>
                  <a:gd name="connsiteY2" fmla="*/ 441959 h 3654127"/>
                  <a:gd name="connsiteX3" fmla="*/ 1912141 w 3221838"/>
                  <a:gd name="connsiteY3" fmla="*/ 98027 h 3654127"/>
                  <a:gd name="connsiteX4" fmla="*/ 3221838 w 3221838"/>
                  <a:gd name="connsiteY4" fmla="*/ 1903506 h 3654127"/>
                  <a:gd name="connsiteX5" fmla="*/ 1493522 w 3221838"/>
                  <a:gd name="connsiteY5" fmla="*/ 3641871 h 3654127"/>
                  <a:gd name="connsiteX6" fmla="*/ 1078315 w 3221838"/>
                  <a:gd name="connsiteY6" fmla="*/ 3571720 h 3654127"/>
                  <a:gd name="connsiteX0" fmla="*/ 1103461 w 3246984"/>
                  <a:gd name="connsiteY0" fmla="*/ 3548970 h 3631377"/>
                  <a:gd name="connsiteX1" fmla="*/ 45159 w 3246984"/>
                  <a:gd name="connsiteY1" fmla="*/ 1904077 h 3631377"/>
                  <a:gd name="connsiteX2" fmla="*/ 282307 w 3246984"/>
                  <a:gd name="connsiteY2" fmla="*/ 582982 h 3631377"/>
                  <a:gd name="connsiteX3" fmla="*/ 1937287 w 3246984"/>
                  <a:gd name="connsiteY3" fmla="*/ 75277 h 3631377"/>
                  <a:gd name="connsiteX4" fmla="*/ 3246984 w 3246984"/>
                  <a:gd name="connsiteY4" fmla="*/ 1880756 h 3631377"/>
                  <a:gd name="connsiteX5" fmla="*/ 1518668 w 3246984"/>
                  <a:gd name="connsiteY5" fmla="*/ 3619121 h 3631377"/>
                  <a:gd name="connsiteX6" fmla="*/ 1103461 w 3246984"/>
                  <a:gd name="connsiteY6" fmla="*/ 3548970 h 3631377"/>
                  <a:gd name="connsiteX0" fmla="*/ 1105781 w 3249304"/>
                  <a:gd name="connsiteY0" fmla="*/ 3548970 h 3631377"/>
                  <a:gd name="connsiteX1" fmla="*/ 47479 w 3249304"/>
                  <a:gd name="connsiteY1" fmla="*/ 1904077 h 3631377"/>
                  <a:gd name="connsiteX2" fmla="*/ 284627 w 3249304"/>
                  <a:gd name="connsiteY2" fmla="*/ 582982 h 3631377"/>
                  <a:gd name="connsiteX3" fmla="*/ 1939607 w 3249304"/>
                  <a:gd name="connsiteY3" fmla="*/ 75277 h 3631377"/>
                  <a:gd name="connsiteX4" fmla="*/ 3249304 w 3249304"/>
                  <a:gd name="connsiteY4" fmla="*/ 1880756 h 3631377"/>
                  <a:gd name="connsiteX5" fmla="*/ 1520988 w 3249304"/>
                  <a:gd name="connsiteY5" fmla="*/ 3619121 h 3631377"/>
                  <a:gd name="connsiteX6" fmla="*/ 1105781 w 3249304"/>
                  <a:gd name="connsiteY6" fmla="*/ 3548970 h 3631377"/>
                  <a:gd name="connsiteX0" fmla="*/ 1117906 w 3261429"/>
                  <a:gd name="connsiteY0" fmla="*/ 3548970 h 3631377"/>
                  <a:gd name="connsiteX1" fmla="*/ 59604 w 3261429"/>
                  <a:gd name="connsiteY1" fmla="*/ 1904077 h 3631377"/>
                  <a:gd name="connsiteX2" fmla="*/ 296752 w 3261429"/>
                  <a:gd name="connsiteY2" fmla="*/ 582982 h 3631377"/>
                  <a:gd name="connsiteX3" fmla="*/ 1951732 w 3261429"/>
                  <a:gd name="connsiteY3" fmla="*/ 75277 h 3631377"/>
                  <a:gd name="connsiteX4" fmla="*/ 3261429 w 3261429"/>
                  <a:gd name="connsiteY4" fmla="*/ 1880756 h 3631377"/>
                  <a:gd name="connsiteX5" fmla="*/ 1533113 w 3261429"/>
                  <a:gd name="connsiteY5" fmla="*/ 3619121 h 3631377"/>
                  <a:gd name="connsiteX6" fmla="*/ 1117906 w 3261429"/>
                  <a:gd name="connsiteY6" fmla="*/ 3548970 h 3631377"/>
                  <a:gd name="connsiteX0" fmla="*/ 1125390 w 3268913"/>
                  <a:gd name="connsiteY0" fmla="*/ 3548970 h 3631377"/>
                  <a:gd name="connsiteX1" fmla="*/ 67088 w 3268913"/>
                  <a:gd name="connsiteY1" fmla="*/ 1904077 h 3631377"/>
                  <a:gd name="connsiteX2" fmla="*/ 304236 w 3268913"/>
                  <a:gd name="connsiteY2" fmla="*/ 582982 h 3631377"/>
                  <a:gd name="connsiteX3" fmla="*/ 1959216 w 3268913"/>
                  <a:gd name="connsiteY3" fmla="*/ 75277 h 3631377"/>
                  <a:gd name="connsiteX4" fmla="*/ 3268913 w 3268913"/>
                  <a:gd name="connsiteY4" fmla="*/ 1880756 h 3631377"/>
                  <a:gd name="connsiteX5" fmla="*/ 1540597 w 3268913"/>
                  <a:gd name="connsiteY5" fmla="*/ 3619121 h 3631377"/>
                  <a:gd name="connsiteX6" fmla="*/ 1125390 w 3268913"/>
                  <a:gd name="connsiteY6" fmla="*/ 3548970 h 3631377"/>
                  <a:gd name="connsiteX0" fmla="*/ 1125390 w 3268913"/>
                  <a:gd name="connsiteY0" fmla="*/ 3552888 h 3635295"/>
                  <a:gd name="connsiteX1" fmla="*/ 67088 w 3268913"/>
                  <a:gd name="connsiteY1" fmla="*/ 1907995 h 3635295"/>
                  <a:gd name="connsiteX2" fmla="*/ 304236 w 3268913"/>
                  <a:gd name="connsiteY2" fmla="*/ 586900 h 3635295"/>
                  <a:gd name="connsiteX3" fmla="*/ 1959216 w 3268913"/>
                  <a:gd name="connsiteY3" fmla="*/ 79195 h 3635295"/>
                  <a:gd name="connsiteX4" fmla="*/ 3268913 w 3268913"/>
                  <a:gd name="connsiteY4" fmla="*/ 1884674 h 3635295"/>
                  <a:gd name="connsiteX5" fmla="*/ 1540597 w 3268913"/>
                  <a:gd name="connsiteY5" fmla="*/ 3623039 h 3635295"/>
                  <a:gd name="connsiteX6" fmla="*/ 1125390 w 3268913"/>
                  <a:gd name="connsiteY6" fmla="*/ 3552888 h 3635295"/>
                  <a:gd name="connsiteX0" fmla="*/ 1125390 w 3268913"/>
                  <a:gd name="connsiteY0" fmla="*/ 3546884 h 3629291"/>
                  <a:gd name="connsiteX1" fmla="*/ 67088 w 3268913"/>
                  <a:gd name="connsiteY1" fmla="*/ 1901991 h 3629291"/>
                  <a:gd name="connsiteX2" fmla="*/ 304236 w 3268913"/>
                  <a:gd name="connsiteY2" fmla="*/ 580896 h 3629291"/>
                  <a:gd name="connsiteX3" fmla="*/ 1972864 w 3268913"/>
                  <a:gd name="connsiteY3" fmla="*/ 80015 h 3629291"/>
                  <a:gd name="connsiteX4" fmla="*/ 3268913 w 3268913"/>
                  <a:gd name="connsiteY4" fmla="*/ 1878670 h 3629291"/>
                  <a:gd name="connsiteX5" fmla="*/ 1540597 w 3268913"/>
                  <a:gd name="connsiteY5" fmla="*/ 3617035 h 3629291"/>
                  <a:gd name="connsiteX6" fmla="*/ 1125390 w 3268913"/>
                  <a:gd name="connsiteY6" fmla="*/ 3546884 h 3629291"/>
                  <a:gd name="connsiteX0" fmla="*/ 1125390 w 3268913"/>
                  <a:gd name="connsiteY0" fmla="*/ 3501425 h 3583832"/>
                  <a:gd name="connsiteX1" fmla="*/ 67088 w 3268913"/>
                  <a:gd name="connsiteY1" fmla="*/ 1856532 h 3583832"/>
                  <a:gd name="connsiteX2" fmla="*/ 304236 w 3268913"/>
                  <a:gd name="connsiteY2" fmla="*/ 535437 h 3583832"/>
                  <a:gd name="connsiteX3" fmla="*/ 1972864 w 3268913"/>
                  <a:gd name="connsiteY3" fmla="*/ 34556 h 3583832"/>
                  <a:gd name="connsiteX4" fmla="*/ 3268913 w 3268913"/>
                  <a:gd name="connsiteY4" fmla="*/ 1833211 h 3583832"/>
                  <a:gd name="connsiteX5" fmla="*/ 1540597 w 3268913"/>
                  <a:gd name="connsiteY5" fmla="*/ 3571576 h 3583832"/>
                  <a:gd name="connsiteX6" fmla="*/ 1125390 w 3268913"/>
                  <a:gd name="connsiteY6" fmla="*/ 3501425 h 3583832"/>
                  <a:gd name="connsiteX0" fmla="*/ 1125390 w 3268913"/>
                  <a:gd name="connsiteY0" fmla="*/ 3623549 h 3705956"/>
                  <a:gd name="connsiteX1" fmla="*/ 67088 w 3268913"/>
                  <a:gd name="connsiteY1" fmla="*/ 1978656 h 3705956"/>
                  <a:gd name="connsiteX2" fmla="*/ 304236 w 3268913"/>
                  <a:gd name="connsiteY2" fmla="*/ 657561 h 3705956"/>
                  <a:gd name="connsiteX3" fmla="*/ 1262992 w 3268913"/>
                  <a:gd name="connsiteY3" fmla="*/ 142357 h 3705956"/>
                  <a:gd name="connsiteX4" fmla="*/ 1972864 w 3268913"/>
                  <a:gd name="connsiteY4" fmla="*/ 156680 h 3705956"/>
                  <a:gd name="connsiteX5" fmla="*/ 3268913 w 3268913"/>
                  <a:gd name="connsiteY5" fmla="*/ 1955335 h 3705956"/>
                  <a:gd name="connsiteX6" fmla="*/ 1540597 w 3268913"/>
                  <a:gd name="connsiteY6" fmla="*/ 3693700 h 3705956"/>
                  <a:gd name="connsiteX7" fmla="*/ 1125390 w 3268913"/>
                  <a:gd name="connsiteY7" fmla="*/ 3623549 h 3705956"/>
                  <a:gd name="connsiteX0" fmla="*/ 1125390 w 3268913"/>
                  <a:gd name="connsiteY0" fmla="*/ 3612421 h 3694828"/>
                  <a:gd name="connsiteX1" fmla="*/ 67088 w 3268913"/>
                  <a:gd name="connsiteY1" fmla="*/ 1967528 h 3694828"/>
                  <a:gd name="connsiteX2" fmla="*/ 304236 w 3268913"/>
                  <a:gd name="connsiteY2" fmla="*/ 646433 h 3694828"/>
                  <a:gd name="connsiteX3" fmla="*/ 1262992 w 3268913"/>
                  <a:gd name="connsiteY3" fmla="*/ 131229 h 3694828"/>
                  <a:gd name="connsiteX4" fmla="*/ 1972864 w 3268913"/>
                  <a:gd name="connsiteY4" fmla="*/ 145552 h 3694828"/>
                  <a:gd name="connsiteX5" fmla="*/ 3268913 w 3268913"/>
                  <a:gd name="connsiteY5" fmla="*/ 1944207 h 3694828"/>
                  <a:gd name="connsiteX6" fmla="*/ 1540597 w 3268913"/>
                  <a:gd name="connsiteY6" fmla="*/ 3682572 h 3694828"/>
                  <a:gd name="connsiteX7" fmla="*/ 1125390 w 3268913"/>
                  <a:gd name="connsiteY7" fmla="*/ 3612421 h 3694828"/>
                  <a:gd name="connsiteX0" fmla="*/ 1125390 w 3268913"/>
                  <a:gd name="connsiteY0" fmla="*/ 3612421 h 3694828"/>
                  <a:gd name="connsiteX1" fmla="*/ 67088 w 3268913"/>
                  <a:gd name="connsiteY1" fmla="*/ 1967528 h 3694828"/>
                  <a:gd name="connsiteX2" fmla="*/ 304236 w 3268913"/>
                  <a:gd name="connsiteY2" fmla="*/ 646433 h 3694828"/>
                  <a:gd name="connsiteX3" fmla="*/ 1262992 w 3268913"/>
                  <a:gd name="connsiteY3" fmla="*/ 131229 h 3694828"/>
                  <a:gd name="connsiteX4" fmla="*/ 1972864 w 3268913"/>
                  <a:gd name="connsiteY4" fmla="*/ 145552 h 3694828"/>
                  <a:gd name="connsiteX5" fmla="*/ 3268913 w 3268913"/>
                  <a:gd name="connsiteY5" fmla="*/ 1944207 h 3694828"/>
                  <a:gd name="connsiteX6" fmla="*/ 1540597 w 3268913"/>
                  <a:gd name="connsiteY6" fmla="*/ 3682572 h 3694828"/>
                  <a:gd name="connsiteX7" fmla="*/ 1125390 w 3268913"/>
                  <a:gd name="connsiteY7" fmla="*/ 3612421 h 3694828"/>
                  <a:gd name="connsiteX0" fmla="*/ 1125390 w 3268913"/>
                  <a:gd name="connsiteY0" fmla="*/ 3510213 h 3592620"/>
                  <a:gd name="connsiteX1" fmla="*/ 67088 w 3268913"/>
                  <a:gd name="connsiteY1" fmla="*/ 1865320 h 3592620"/>
                  <a:gd name="connsiteX2" fmla="*/ 304236 w 3268913"/>
                  <a:gd name="connsiteY2" fmla="*/ 544225 h 3592620"/>
                  <a:gd name="connsiteX3" fmla="*/ 1262992 w 3268913"/>
                  <a:gd name="connsiteY3" fmla="*/ 29021 h 3592620"/>
                  <a:gd name="connsiteX4" fmla="*/ 1972864 w 3268913"/>
                  <a:gd name="connsiteY4" fmla="*/ 43344 h 3592620"/>
                  <a:gd name="connsiteX5" fmla="*/ 3268913 w 3268913"/>
                  <a:gd name="connsiteY5" fmla="*/ 1841999 h 3592620"/>
                  <a:gd name="connsiteX6" fmla="*/ 1540597 w 3268913"/>
                  <a:gd name="connsiteY6" fmla="*/ 3580364 h 3592620"/>
                  <a:gd name="connsiteX7" fmla="*/ 1125390 w 3268913"/>
                  <a:gd name="connsiteY7" fmla="*/ 3510213 h 3592620"/>
                  <a:gd name="connsiteX0" fmla="*/ 1125390 w 3268913"/>
                  <a:gd name="connsiteY0" fmla="*/ 3516797 h 3599204"/>
                  <a:gd name="connsiteX1" fmla="*/ 67088 w 3268913"/>
                  <a:gd name="connsiteY1" fmla="*/ 1871904 h 3599204"/>
                  <a:gd name="connsiteX2" fmla="*/ 304236 w 3268913"/>
                  <a:gd name="connsiteY2" fmla="*/ 550809 h 3599204"/>
                  <a:gd name="connsiteX3" fmla="*/ 1262992 w 3268913"/>
                  <a:gd name="connsiteY3" fmla="*/ 35605 h 3599204"/>
                  <a:gd name="connsiteX4" fmla="*/ 1966040 w 3268913"/>
                  <a:gd name="connsiteY4" fmla="*/ 36280 h 3599204"/>
                  <a:gd name="connsiteX5" fmla="*/ 3268913 w 3268913"/>
                  <a:gd name="connsiteY5" fmla="*/ 1848583 h 3599204"/>
                  <a:gd name="connsiteX6" fmla="*/ 1540597 w 3268913"/>
                  <a:gd name="connsiteY6" fmla="*/ 3586948 h 3599204"/>
                  <a:gd name="connsiteX7" fmla="*/ 1125390 w 3268913"/>
                  <a:gd name="connsiteY7" fmla="*/ 3516797 h 3599204"/>
                  <a:gd name="connsiteX0" fmla="*/ 1125390 w 3268913"/>
                  <a:gd name="connsiteY0" fmla="*/ 3516797 h 3599204"/>
                  <a:gd name="connsiteX1" fmla="*/ 67088 w 3268913"/>
                  <a:gd name="connsiteY1" fmla="*/ 1871904 h 3599204"/>
                  <a:gd name="connsiteX2" fmla="*/ 304236 w 3268913"/>
                  <a:gd name="connsiteY2" fmla="*/ 550809 h 3599204"/>
                  <a:gd name="connsiteX3" fmla="*/ 1262992 w 3268913"/>
                  <a:gd name="connsiteY3" fmla="*/ 35605 h 3599204"/>
                  <a:gd name="connsiteX4" fmla="*/ 1966040 w 3268913"/>
                  <a:gd name="connsiteY4" fmla="*/ 36280 h 3599204"/>
                  <a:gd name="connsiteX5" fmla="*/ 3268913 w 3268913"/>
                  <a:gd name="connsiteY5" fmla="*/ 1848583 h 3599204"/>
                  <a:gd name="connsiteX6" fmla="*/ 1540597 w 3268913"/>
                  <a:gd name="connsiteY6" fmla="*/ 3586948 h 3599204"/>
                  <a:gd name="connsiteX7" fmla="*/ 1125390 w 3268913"/>
                  <a:gd name="connsiteY7" fmla="*/ 3516797 h 3599204"/>
                  <a:gd name="connsiteX0" fmla="*/ 1125390 w 3258677"/>
                  <a:gd name="connsiteY0" fmla="*/ 3516797 h 3599204"/>
                  <a:gd name="connsiteX1" fmla="*/ 67088 w 3258677"/>
                  <a:gd name="connsiteY1" fmla="*/ 1871904 h 3599204"/>
                  <a:gd name="connsiteX2" fmla="*/ 304236 w 3258677"/>
                  <a:gd name="connsiteY2" fmla="*/ 550809 h 3599204"/>
                  <a:gd name="connsiteX3" fmla="*/ 1262992 w 3258677"/>
                  <a:gd name="connsiteY3" fmla="*/ 35605 h 3599204"/>
                  <a:gd name="connsiteX4" fmla="*/ 1966040 w 3258677"/>
                  <a:gd name="connsiteY4" fmla="*/ 36280 h 3599204"/>
                  <a:gd name="connsiteX5" fmla="*/ 3258677 w 3258677"/>
                  <a:gd name="connsiteY5" fmla="*/ 1851995 h 3599204"/>
                  <a:gd name="connsiteX6" fmla="*/ 1540597 w 3258677"/>
                  <a:gd name="connsiteY6" fmla="*/ 3586948 h 3599204"/>
                  <a:gd name="connsiteX7" fmla="*/ 1125390 w 3258677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1645"/>
                  <a:gd name="connsiteY0" fmla="*/ 3516797 h 3599204"/>
                  <a:gd name="connsiteX1" fmla="*/ 67088 w 3281645"/>
                  <a:gd name="connsiteY1" fmla="*/ 1871904 h 3599204"/>
                  <a:gd name="connsiteX2" fmla="*/ 304236 w 3281645"/>
                  <a:gd name="connsiteY2" fmla="*/ 550809 h 3599204"/>
                  <a:gd name="connsiteX3" fmla="*/ 1262992 w 3281645"/>
                  <a:gd name="connsiteY3" fmla="*/ 35605 h 3599204"/>
                  <a:gd name="connsiteX4" fmla="*/ 1966040 w 3281645"/>
                  <a:gd name="connsiteY4" fmla="*/ 36280 h 3599204"/>
                  <a:gd name="connsiteX5" fmla="*/ 3253333 w 3281645"/>
                  <a:gd name="connsiteY5" fmla="*/ 1880684 h 3599204"/>
                  <a:gd name="connsiteX6" fmla="*/ 1540597 w 3281645"/>
                  <a:gd name="connsiteY6" fmla="*/ 3586948 h 3599204"/>
                  <a:gd name="connsiteX7" fmla="*/ 1125390 w 3281645"/>
                  <a:gd name="connsiteY7" fmla="*/ 3516797 h 3599204"/>
                  <a:gd name="connsiteX0" fmla="*/ 1125390 w 3326709"/>
                  <a:gd name="connsiteY0" fmla="*/ 3516797 h 3599204"/>
                  <a:gd name="connsiteX1" fmla="*/ 67088 w 3326709"/>
                  <a:gd name="connsiteY1" fmla="*/ 1871904 h 3599204"/>
                  <a:gd name="connsiteX2" fmla="*/ 304236 w 3326709"/>
                  <a:gd name="connsiteY2" fmla="*/ 550809 h 3599204"/>
                  <a:gd name="connsiteX3" fmla="*/ 1262992 w 3326709"/>
                  <a:gd name="connsiteY3" fmla="*/ 35605 h 3599204"/>
                  <a:gd name="connsiteX4" fmla="*/ 1966040 w 3326709"/>
                  <a:gd name="connsiteY4" fmla="*/ 36280 h 3599204"/>
                  <a:gd name="connsiteX5" fmla="*/ 3301804 w 3326709"/>
                  <a:gd name="connsiteY5" fmla="*/ 1939189 h 3599204"/>
                  <a:gd name="connsiteX6" fmla="*/ 1540597 w 3326709"/>
                  <a:gd name="connsiteY6" fmla="*/ 3586948 h 3599204"/>
                  <a:gd name="connsiteX7" fmla="*/ 1125390 w 3326709"/>
                  <a:gd name="connsiteY7" fmla="*/ 3516797 h 3599204"/>
                  <a:gd name="connsiteX0" fmla="*/ 1125390 w 3351995"/>
                  <a:gd name="connsiteY0" fmla="*/ 3516797 h 3599204"/>
                  <a:gd name="connsiteX1" fmla="*/ 67088 w 3351995"/>
                  <a:gd name="connsiteY1" fmla="*/ 1871904 h 3599204"/>
                  <a:gd name="connsiteX2" fmla="*/ 304236 w 3351995"/>
                  <a:gd name="connsiteY2" fmla="*/ 550809 h 3599204"/>
                  <a:gd name="connsiteX3" fmla="*/ 1262992 w 3351995"/>
                  <a:gd name="connsiteY3" fmla="*/ 35605 h 3599204"/>
                  <a:gd name="connsiteX4" fmla="*/ 1966040 w 3351995"/>
                  <a:gd name="connsiteY4" fmla="*/ 36280 h 3599204"/>
                  <a:gd name="connsiteX5" fmla="*/ 3328712 w 3351995"/>
                  <a:gd name="connsiteY5" fmla="*/ 1954096 h 3599204"/>
                  <a:gd name="connsiteX6" fmla="*/ 1540597 w 3351995"/>
                  <a:gd name="connsiteY6" fmla="*/ 3586948 h 3599204"/>
                  <a:gd name="connsiteX7" fmla="*/ 1125390 w 3351995"/>
                  <a:gd name="connsiteY7" fmla="*/ 3516797 h 3599204"/>
                  <a:gd name="connsiteX0" fmla="*/ 1125390 w 3444778"/>
                  <a:gd name="connsiteY0" fmla="*/ 3516797 h 3599204"/>
                  <a:gd name="connsiteX1" fmla="*/ 67088 w 3444778"/>
                  <a:gd name="connsiteY1" fmla="*/ 1871904 h 3599204"/>
                  <a:gd name="connsiteX2" fmla="*/ 304236 w 3444778"/>
                  <a:gd name="connsiteY2" fmla="*/ 550809 h 3599204"/>
                  <a:gd name="connsiteX3" fmla="*/ 1262992 w 3444778"/>
                  <a:gd name="connsiteY3" fmla="*/ 35605 h 3599204"/>
                  <a:gd name="connsiteX4" fmla="*/ 1966040 w 3444778"/>
                  <a:gd name="connsiteY4" fmla="*/ 36280 h 3599204"/>
                  <a:gd name="connsiteX5" fmla="*/ 3426125 w 3444778"/>
                  <a:gd name="connsiteY5" fmla="*/ 1962346 h 3599204"/>
                  <a:gd name="connsiteX6" fmla="*/ 1540597 w 3444778"/>
                  <a:gd name="connsiteY6" fmla="*/ 3586948 h 3599204"/>
                  <a:gd name="connsiteX7" fmla="*/ 1125390 w 3444778"/>
                  <a:gd name="connsiteY7" fmla="*/ 3516797 h 3599204"/>
                  <a:gd name="connsiteX0" fmla="*/ 1125390 w 3469806"/>
                  <a:gd name="connsiteY0" fmla="*/ 3516797 h 3599204"/>
                  <a:gd name="connsiteX1" fmla="*/ 67088 w 3469806"/>
                  <a:gd name="connsiteY1" fmla="*/ 1871904 h 3599204"/>
                  <a:gd name="connsiteX2" fmla="*/ 304236 w 3469806"/>
                  <a:gd name="connsiteY2" fmla="*/ 550809 h 3599204"/>
                  <a:gd name="connsiteX3" fmla="*/ 1262992 w 3469806"/>
                  <a:gd name="connsiteY3" fmla="*/ 35605 h 3599204"/>
                  <a:gd name="connsiteX4" fmla="*/ 1966040 w 3469806"/>
                  <a:gd name="connsiteY4" fmla="*/ 36280 h 3599204"/>
                  <a:gd name="connsiteX5" fmla="*/ 3426125 w 3469806"/>
                  <a:gd name="connsiteY5" fmla="*/ 1962346 h 3599204"/>
                  <a:gd name="connsiteX6" fmla="*/ 1540597 w 3469806"/>
                  <a:gd name="connsiteY6" fmla="*/ 3586948 h 3599204"/>
                  <a:gd name="connsiteX7" fmla="*/ 1125390 w 3469806"/>
                  <a:gd name="connsiteY7" fmla="*/ 3516797 h 359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9806" h="3599204">
                    <a:moveTo>
                      <a:pt x="1125390" y="3516797"/>
                    </a:moveTo>
                    <a:cubicBezTo>
                      <a:pt x="716894" y="3002619"/>
                      <a:pt x="390286" y="2546444"/>
                      <a:pt x="67088" y="1871904"/>
                    </a:cubicBezTo>
                    <a:cubicBezTo>
                      <a:pt x="-42476" y="1671000"/>
                      <a:pt x="-52063" y="1220686"/>
                      <a:pt x="304236" y="550809"/>
                    </a:cubicBezTo>
                    <a:cubicBezTo>
                      <a:pt x="499573" y="251583"/>
                      <a:pt x="964416" y="112261"/>
                      <a:pt x="1262992" y="35605"/>
                    </a:cubicBezTo>
                    <a:cubicBezTo>
                      <a:pt x="1551332" y="-6932"/>
                      <a:pt x="1801748" y="-16811"/>
                      <a:pt x="1966040" y="36280"/>
                    </a:cubicBezTo>
                    <a:cubicBezTo>
                      <a:pt x="3239668" y="237772"/>
                      <a:pt x="3608233" y="1130012"/>
                      <a:pt x="3426125" y="1962346"/>
                    </a:cubicBezTo>
                    <a:cubicBezTo>
                      <a:pt x="2860256" y="3277643"/>
                      <a:pt x="1980224" y="3141696"/>
                      <a:pt x="1540597" y="3586948"/>
                    </a:cubicBezTo>
                    <a:cubicBezTo>
                      <a:pt x="1393096" y="3607919"/>
                      <a:pt x="1259243" y="3611832"/>
                      <a:pt x="1125390" y="35167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6">
                <a:extLst>
                  <a:ext uri="{FF2B5EF4-FFF2-40B4-BE49-F238E27FC236}">
                    <a16:creationId xmlns:a16="http://schemas.microsoft.com/office/drawing/2014/main" xmlns="" id="{55A70810-4A07-43F6-8FBF-7EA0A7B363E2}"/>
                  </a:ext>
                </a:extLst>
              </p:cNvPr>
              <p:cNvSpPr/>
              <p:nvPr/>
            </p:nvSpPr>
            <p:spPr>
              <a:xfrm>
                <a:off x="5481981" y="5082580"/>
                <a:ext cx="428625" cy="428625"/>
              </a:xfrm>
              <a:custGeom>
                <a:avLst/>
                <a:gdLst>
                  <a:gd name="connsiteX0" fmla="*/ 260641 w 428625"/>
                  <a:gd name="connsiteY0" fmla="*/ 423821 h 428625"/>
                  <a:gd name="connsiteX1" fmla="*/ 147294 w 428625"/>
                  <a:gd name="connsiteY1" fmla="*/ 404771 h 428625"/>
                  <a:gd name="connsiteX2" fmla="*/ 52996 w 428625"/>
                  <a:gd name="connsiteY2" fmla="*/ 374291 h 428625"/>
                  <a:gd name="connsiteX3" fmla="*/ 8229 w 428625"/>
                  <a:gd name="connsiteY3" fmla="*/ 274278 h 428625"/>
                  <a:gd name="connsiteX4" fmla="*/ 36804 w 428625"/>
                  <a:gd name="connsiteY4" fmla="*/ 90446 h 428625"/>
                  <a:gd name="connsiteX5" fmla="*/ 130149 w 428625"/>
                  <a:gd name="connsiteY5" fmla="*/ 8531 h 428625"/>
                  <a:gd name="connsiteX6" fmla="*/ 237781 w 428625"/>
                  <a:gd name="connsiteY6" fmla="*/ 18056 h 428625"/>
                  <a:gd name="connsiteX7" fmla="*/ 334936 w 428625"/>
                  <a:gd name="connsiteY7" fmla="*/ 34249 h 428625"/>
                  <a:gd name="connsiteX8" fmla="*/ 399706 w 428625"/>
                  <a:gd name="connsiteY8" fmla="*/ 72349 h 428625"/>
                  <a:gd name="connsiteX9" fmla="*/ 424471 w 428625"/>
                  <a:gd name="connsiteY9" fmla="*/ 158074 h 428625"/>
                  <a:gd name="connsiteX10" fmla="*/ 396849 w 428625"/>
                  <a:gd name="connsiteY10" fmla="*/ 332381 h 428625"/>
                  <a:gd name="connsiteX11" fmla="*/ 326364 w 428625"/>
                  <a:gd name="connsiteY11" fmla="*/ 415249 h 428625"/>
                  <a:gd name="connsiteX12" fmla="*/ 298741 w 428625"/>
                  <a:gd name="connsiteY12" fmla="*/ 423821 h 428625"/>
                  <a:gd name="connsiteX13" fmla="*/ 260641 w 428625"/>
                  <a:gd name="connsiteY13" fmla="*/ 423821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8625" h="428625">
                    <a:moveTo>
                      <a:pt x="260641" y="423821"/>
                    </a:moveTo>
                    <a:cubicBezTo>
                      <a:pt x="223494" y="414296"/>
                      <a:pt x="185394" y="411438"/>
                      <a:pt x="147294" y="404771"/>
                    </a:cubicBezTo>
                    <a:cubicBezTo>
                      <a:pt x="113956" y="399056"/>
                      <a:pt x="80619" y="395246"/>
                      <a:pt x="52996" y="374291"/>
                    </a:cubicBezTo>
                    <a:cubicBezTo>
                      <a:pt x="19659" y="349526"/>
                      <a:pt x="2514" y="317141"/>
                      <a:pt x="8229" y="274278"/>
                    </a:cubicBezTo>
                    <a:cubicBezTo>
                      <a:pt x="16801" y="212366"/>
                      <a:pt x="27279" y="151406"/>
                      <a:pt x="36804" y="90446"/>
                    </a:cubicBezTo>
                    <a:cubicBezTo>
                      <a:pt x="43471" y="48536"/>
                      <a:pt x="83476" y="14246"/>
                      <a:pt x="130149" y="8531"/>
                    </a:cubicBezTo>
                    <a:cubicBezTo>
                      <a:pt x="166344" y="3769"/>
                      <a:pt x="202539" y="12341"/>
                      <a:pt x="237781" y="18056"/>
                    </a:cubicBezTo>
                    <a:cubicBezTo>
                      <a:pt x="270166" y="22819"/>
                      <a:pt x="303504" y="26628"/>
                      <a:pt x="334936" y="34249"/>
                    </a:cubicBezTo>
                    <a:cubicBezTo>
                      <a:pt x="359701" y="40916"/>
                      <a:pt x="381609" y="53299"/>
                      <a:pt x="399706" y="72349"/>
                    </a:cubicBezTo>
                    <a:cubicBezTo>
                      <a:pt x="422566" y="97113"/>
                      <a:pt x="429234" y="125688"/>
                      <a:pt x="424471" y="158074"/>
                    </a:cubicBezTo>
                    <a:cubicBezTo>
                      <a:pt x="415899" y="216176"/>
                      <a:pt x="405421" y="274278"/>
                      <a:pt x="396849" y="332381"/>
                    </a:cubicBezTo>
                    <a:cubicBezTo>
                      <a:pt x="391134" y="375244"/>
                      <a:pt x="364464" y="400961"/>
                      <a:pt x="326364" y="415249"/>
                    </a:cubicBezTo>
                    <a:cubicBezTo>
                      <a:pt x="316839" y="419059"/>
                      <a:pt x="308266" y="420963"/>
                      <a:pt x="298741" y="423821"/>
                    </a:cubicBezTo>
                    <a:cubicBezTo>
                      <a:pt x="286359" y="423821"/>
                      <a:pt x="273024" y="423821"/>
                      <a:pt x="260641" y="42382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2">
                <a:extLst>
                  <a:ext uri="{FF2B5EF4-FFF2-40B4-BE49-F238E27FC236}">
                    <a16:creationId xmlns:a16="http://schemas.microsoft.com/office/drawing/2014/main" xmlns="" id="{68A43E97-498F-4142-B96C-14F3E8EF7910}"/>
                  </a:ext>
                </a:extLst>
              </p:cNvPr>
              <p:cNvSpPr/>
              <p:nvPr/>
            </p:nvSpPr>
            <p:spPr>
              <a:xfrm>
                <a:off x="4425792" y="2808868"/>
                <a:ext cx="95250" cy="495300"/>
              </a:xfrm>
              <a:custGeom>
                <a:avLst/>
                <a:gdLst>
                  <a:gd name="connsiteX0" fmla="*/ 8096 w 95250"/>
                  <a:gd name="connsiteY0" fmla="*/ 29580 h 495300"/>
                  <a:gd name="connsiteX1" fmla="*/ 11906 w 95250"/>
                  <a:gd name="connsiteY1" fmla="*/ 7673 h 495300"/>
                  <a:gd name="connsiteX2" fmla="*/ 14764 w 95250"/>
                  <a:gd name="connsiteY2" fmla="*/ 10530 h 495300"/>
                  <a:gd name="connsiteX3" fmla="*/ 90964 w 95250"/>
                  <a:gd name="connsiteY3" fmla="*/ 494400 h 495300"/>
                  <a:gd name="connsiteX4" fmla="*/ 46196 w 95250"/>
                  <a:gd name="connsiteY4" fmla="*/ 390578 h 495300"/>
                  <a:gd name="connsiteX5" fmla="*/ 10954 w 95250"/>
                  <a:gd name="connsiteY5" fmla="*/ 204840 h 495300"/>
                  <a:gd name="connsiteX6" fmla="*/ 7144 w 95250"/>
                  <a:gd name="connsiteY6" fmla="*/ 189600 h 495300"/>
                  <a:gd name="connsiteX7" fmla="*/ 8096 w 95250"/>
                  <a:gd name="connsiteY7" fmla="*/ 2958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495300">
                    <a:moveTo>
                      <a:pt x="8096" y="29580"/>
                    </a:moveTo>
                    <a:cubicBezTo>
                      <a:pt x="12859" y="22913"/>
                      <a:pt x="10954" y="15293"/>
                      <a:pt x="11906" y="7673"/>
                    </a:cubicBezTo>
                    <a:cubicBezTo>
                      <a:pt x="14764" y="6720"/>
                      <a:pt x="15716" y="6720"/>
                      <a:pt x="14764" y="10530"/>
                    </a:cubicBezTo>
                    <a:cubicBezTo>
                      <a:pt x="11906" y="176265"/>
                      <a:pt x="40481" y="337238"/>
                      <a:pt x="90964" y="494400"/>
                    </a:cubicBezTo>
                    <a:cubicBezTo>
                      <a:pt x="72866" y="461063"/>
                      <a:pt x="57626" y="426773"/>
                      <a:pt x="46196" y="390578"/>
                    </a:cubicBezTo>
                    <a:cubicBezTo>
                      <a:pt x="27146" y="329618"/>
                      <a:pt x="16669" y="267705"/>
                      <a:pt x="10954" y="204840"/>
                    </a:cubicBezTo>
                    <a:cubicBezTo>
                      <a:pt x="10001" y="199125"/>
                      <a:pt x="11906" y="194363"/>
                      <a:pt x="7144" y="189600"/>
                    </a:cubicBezTo>
                    <a:cubicBezTo>
                      <a:pt x="8096" y="135308"/>
                      <a:pt x="8096" y="81968"/>
                      <a:pt x="8096" y="2958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49">
                <a:extLst>
                  <a:ext uri="{FF2B5EF4-FFF2-40B4-BE49-F238E27FC236}">
                    <a16:creationId xmlns:a16="http://schemas.microsoft.com/office/drawing/2014/main" xmlns="" id="{698004B5-2C3B-40EC-A219-691B92769002}"/>
                  </a:ext>
                </a:extLst>
              </p:cNvPr>
              <p:cNvSpPr/>
              <p:nvPr/>
            </p:nvSpPr>
            <p:spPr>
              <a:xfrm>
                <a:off x="5754528" y="1777142"/>
                <a:ext cx="981075" cy="3190875"/>
              </a:xfrm>
              <a:custGeom>
                <a:avLst/>
                <a:gdLst>
                  <a:gd name="connsiteX0" fmla="*/ 7144 w 981075"/>
                  <a:gd name="connsiteY0" fmla="*/ 3171094 h 3190875"/>
                  <a:gd name="connsiteX1" fmla="*/ 25241 w 981075"/>
                  <a:gd name="connsiteY1" fmla="*/ 2853912 h 3190875"/>
                  <a:gd name="connsiteX2" fmla="*/ 39529 w 981075"/>
                  <a:gd name="connsiteY2" fmla="*/ 2573876 h 3190875"/>
                  <a:gd name="connsiteX3" fmla="*/ 61436 w 981075"/>
                  <a:gd name="connsiteY3" fmla="*/ 2187162 h 3190875"/>
                  <a:gd name="connsiteX4" fmla="*/ 82391 w 981075"/>
                  <a:gd name="connsiteY4" fmla="*/ 1884266 h 3190875"/>
                  <a:gd name="connsiteX5" fmla="*/ 116681 w 981075"/>
                  <a:gd name="connsiteY5" fmla="*/ 1539461 h 3190875"/>
                  <a:gd name="connsiteX6" fmla="*/ 172879 w 981075"/>
                  <a:gd name="connsiteY6" fmla="*/ 1162271 h 3190875"/>
                  <a:gd name="connsiteX7" fmla="*/ 341471 w 981075"/>
                  <a:gd name="connsiteY7" fmla="*/ 546956 h 3190875"/>
                  <a:gd name="connsiteX8" fmla="*/ 577691 w 981075"/>
                  <a:gd name="connsiteY8" fmla="*/ 126904 h 3190875"/>
                  <a:gd name="connsiteX9" fmla="*/ 631031 w 981075"/>
                  <a:gd name="connsiteY9" fmla="*/ 72611 h 3190875"/>
                  <a:gd name="connsiteX10" fmla="*/ 687229 w 981075"/>
                  <a:gd name="connsiteY10" fmla="*/ 19271 h 3190875"/>
                  <a:gd name="connsiteX11" fmla="*/ 711041 w 981075"/>
                  <a:gd name="connsiteY11" fmla="*/ 25939 h 3190875"/>
                  <a:gd name="connsiteX12" fmla="*/ 754856 w 981075"/>
                  <a:gd name="connsiteY12" fmla="*/ 160241 h 3190875"/>
                  <a:gd name="connsiteX13" fmla="*/ 904399 w 981075"/>
                  <a:gd name="connsiteY13" fmla="*/ 677449 h 3190875"/>
                  <a:gd name="connsiteX14" fmla="*/ 977741 w 981075"/>
                  <a:gd name="connsiteY14" fmla="*/ 1159414 h 3190875"/>
                  <a:gd name="connsiteX15" fmla="*/ 972979 w 981075"/>
                  <a:gd name="connsiteY15" fmla="*/ 1496599 h 3190875"/>
                  <a:gd name="connsiteX16" fmla="*/ 869156 w 981075"/>
                  <a:gd name="connsiteY16" fmla="*/ 1925224 h 3190875"/>
                  <a:gd name="connsiteX17" fmla="*/ 618649 w 981075"/>
                  <a:gd name="connsiteY17" fmla="*/ 2480531 h 3190875"/>
                  <a:gd name="connsiteX18" fmla="*/ 345281 w 981075"/>
                  <a:gd name="connsiteY18" fmla="*/ 2952971 h 3190875"/>
                  <a:gd name="connsiteX19" fmla="*/ 170021 w 981075"/>
                  <a:gd name="connsiteY19" fmla="*/ 3149187 h 3190875"/>
                  <a:gd name="connsiteX20" fmla="*/ 129064 w 981075"/>
                  <a:gd name="connsiteY20" fmla="*/ 3174904 h 3190875"/>
                  <a:gd name="connsiteX21" fmla="*/ 110966 w 981075"/>
                  <a:gd name="connsiteY21" fmla="*/ 3185381 h 3190875"/>
                  <a:gd name="connsiteX22" fmla="*/ 22384 w 981075"/>
                  <a:gd name="connsiteY22" fmla="*/ 3181571 h 3190875"/>
                  <a:gd name="connsiteX23" fmla="*/ 7144 w 981075"/>
                  <a:gd name="connsiteY23" fmla="*/ 3171094 h 319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81075" h="3190875">
                    <a:moveTo>
                      <a:pt x="7144" y="3171094"/>
                    </a:moveTo>
                    <a:cubicBezTo>
                      <a:pt x="12859" y="3065366"/>
                      <a:pt x="19526" y="2959639"/>
                      <a:pt x="25241" y="2853912"/>
                    </a:cubicBezTo>
                    <a:cubicBezTo>
                      <a:pt x="30004" y="2760566"/>
                      <a:pt x="34766" y="2667221"/>
                      <a:pt x="39529" y="2573876"/>
                    </a:cubicBezTo>
                    <a:cubicBezTo>
                      <a:pt x="46196" y="2445289"/>
                      <a:pt x="53816" y="2315749"/>
                      <a:pt x="61436" y="2187162"/>
                    </a:cubicBezTo>
                    <a:cubicBezTo>
                      <a:pt x="67151" y="2086196"/>
                      <a:pt x="73819" y="1985231"/>
                      <a:pt x="82391" y="1884266"/>
                    </a:cubicBezTo>
                    <a:cubicBezTo>
                      <a:pt x="91916" y="1769014"/>
                      <a:pt x="103346" y="1653761"/>
                      <a:pt x="116681" y="1539461"/>
                    </a:cubicBezTo>
                    <a:cubicBezTo>
                      <a:pt x="131921" y="1413731"/>
                      <a:pt x="149066" y="1288001"/>
                      <a:pt x="172879" y="1162271"/>
                    </a:cubicBezTo>
                    <a:cubicBezTo>
                      <a:pt x="211931" y="952721"/>
                      <a:pt x="262414" y="746029"/>
                      <a:pt x="341471" y="546956"/>
                    </a:cubicBezTo>
                    <a:cubicBezTo>
                      <a:pt x="401479" y="396461"/>
                      <a:pt x="476726" y="254539"/>
                      <a:pt x="577691" y="126904"/>
                    </a:cubicBezTo>
                    <a:cubicBezTo>
                      <a:pt x="593884" y="106901"/>
                      <a:pt x="612934" y="89756"/>
                      <a:pt x="631031" y="72611"/>
                    </a:cubicBezTo>
                    <a:cubicBezTo>
                      <a:pt x="650081" y="54514"/>
                      <a:pt x="669131" y="37369"/>
                      <a:pt x="687229" y="19271"/>
                    </a:cubicBezTo>
                    <a:cubicBezTo>
                      <a:pt x="704374" y="2126"/>
                      <a:pt x="703421" y="2126"/>
                      <a:pt x="711041" y="25939"/>
                    </a:cubicBezTo>
                    <a:cubicBezTo>
                      <a:pt x="725329" y="70706"/>
                      <a:pt x="740569" y="115474"/>
                      <a:pt x="754856" y="160241"/>
                    </a:cubicBezTo>
                    <a:cubicBezTo>
                      <a:pt x="810101" y="330739"/>
                      <a:pt x="864394" y="502189"/>
                      <a:pt x="904399" y="677449"/>
                    </a:cubicBezTo>
                    <a:cubicBezTo>
                      <a:pt x="941546" y="836516"/>
                      <a:pt x="967264" y="996536"/>
                      <a:pt x="977741" y="1159414"/>
                    </a:cubicBezTo>
                    <a:cubicBezTo>
                      <a:pt x="984409" y="1271809"/>
                      <a:pt x="984409" y="1384204"/>
                      <a:pt x="972979" y="1496599"/>
                    </a:cubicBezTo>
                    <a:cubicBezTo>
                      <a:pt x="958691" y="1644236"/>
                      <a:pt x="919639" y="1786159"/>
                      <a:pt x="869156" y="1925224"/>
                    </a:cubicBezTo>
                    <a:cubicBezTo>
                      <a:pt x="799624" y="2116676"/>
                      <a:pt x="710089" y="2298604"/>
                      <a:pt x="618649" y="2480531"/>
                    </a:cubicBezTo>
                    <a:cubicBezTo>
                      <a:pt x="537686" y="2643409"/>
                      <a:pt x="450056" y="2803429"/>
                      <a:pt x="345281" y="2952971"/>
                    </a:cubicBezTo>
                    <a:cubicBezTo>
                      <a:pt x="294799" y="3025362"/>
                      <a:pt x="240506" y="3094894"/>
                      <a:pt x="170021" y="3149187"/>
                    </a:cubicBezTo>
                    <a:cubicBezTo>
                      <a:pt x="157639" y="3158712"/>
                      <a:pt x="144304" y="3168237"/>
                      <a:pt x="129064" y="3174904"/>
                    </a:cubicBezTo>
                    <a:cubicBezTo>
                      <a:pt x="125254" y="3182524"/>
                      <a:pt x="118586" y="3185381"/>
                      <a:pt x="110966" y="3185381"/>
                    </a:cubicBezTo>
                    <a:cubicBezTo>
                      <a:pt x="81439" y="3186334"/>
                      <a:pt x="51911" y="3186334"/>
                      <a:pt x="22384" y="3181571"/>
                    </a:cubicBezTo>
                    <a:cubicBezTo>
                      <a:pt x="14764" y="3180619"/>
                      <a:pt x="9049" y="3179666"/>
                      <a:pt x="7144" y="31710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50">
                <a:extLst>
                  <a:ext uri="{FF2B5EF4-FFF2-40B4-BE49-F238E27FC236}">
                    <a16:creationId xmlns:a16="http://schemas.microsoft.com/office/drawing/2014/main" xmlns="" id="{CFB5DD44-DD03-46F4-9CCF-49C01583D811}"/>
                  </a:ext>
                </a:extLst>
              </p:cNvPr>
              <p:cNvSpPr/>
              <p:nvPr/>
            </p:nvSpPr>
            <p:spPr>
              <a:xfrm>
                <a:off x="4653640" y="1758957"/>
                <a:ext cx="1790700" cy="3152775"/>
              </a:xfrm>
              <a:custGeom>
                <a:avLst/>
                <a:gdLst>
                  <a:gd name="connsiteX0" fmla="*/ 907055 w 1790700"/>
                  <a:gd name="connsiteY0" fmla="*/ 3150227 h 3152775"/>
                  <a:gd name="connsiteX1" fmla="*/ 897530 w 1790700"/>
                  <a:gd name="connsiteY1" fmla="*/ 3139750 h 3152775"/>
                  <a:gd name="connsiteX2" fmla="*/ 828950 w 1790700"/>
                  <a:gd name="connsiteY2" fmla="*/ 3040690 h 3152775"/>
                  <a:gd name="connsiteX3" fmla="*/ 341270 w 1790700"/>
                  <a:gd name="connsiteY3" fmla="*/ 2370130 h 3152775"/>
                  <a:gd name="connsiteX4" fmla="*/ 338413 w 1790700"/>
                  <a:gd name="connsiteY4" fmla="*/ 2363462 h 3152775"/>
                  <a:gd name="connsiteX5" fmla="*/ 356510 w 1790700"/>
                  <a:gd name="connsiteY5" fmla="*/ 2382512 h 3152775"/>
                  <a:gd name="connsiteX6" fmla="*/ 372703 w 1790700"/>
                  <a:gd name="connsiteY6" fmla="*/ 2403467 h 3152775"/>
                  <a:gd name="connsiteX7" fmla="*/ 361273 w 1790700"/>
                  <a:gd name="connsiteY7" fmla="*/ 2381560 h 3152775"/>
                  <a:gd name="connsiteX8" fmla="*/ 138388 w 1790700"/>
                  <a:gd name="connsiteY8" fmla="*/ 1991987 h 3152775"/>
                  <a:gd name="connsiteX9" fmla="*/ 12658 w 1790700"/>
                  <a:gd name="connsiteY9" fmla="*/ 1524310 h 3152775"/>
                  <a:gd name="connsiteX10" fmla="*/ 125053 w 1790700"/>
                  <a:gd name="connsiteY10" fmla="*/ 913757 h 3152775"/>
                  <a:gd name="connsiteX11" fmla="*/ 575585 w 1790700"/>
                  <a:gd name="connsiteY11" fmla="*/ 358450 h 3152775"/>
                  <a:gd name="connsiteX12" fmla="*/ 1249955 w 1790700"/>
                  <a:gd name="connsiteY12" fmla="*/ 38410 h 3152775"/>
                  <a:gd name="connsiteX13" fmla="*/ 1724300 w 1790700"/>
                  <a:gd name="connsiteY13" fmla="*/ 13645 h 3152775"/>
                  <a:gd name="connsiteX14" fmla="*/ 1791928 w 1790700"/>
                  <a:gd name="connsiteY14" fmla="*/ 23170 h 3152775"/>
                  <a:gd name="connsiteX15" fmla="*/ 1775735 w 1790700"/>
                  <a:gd name="connsiteY15" fmla="*/ 27932 h 3152775"/>
                  <a:gd name="connsiteX16" fmla="*/ 1327108 w 1790700"/>
                  <a:gd name="connsiteY16" fmla="*/ 192715 h 3152775"/>
                  <a:gd name="connsiteX17" fmla="*/ 899435 w 1790700"/>
                  <a:gd name="connsiteY17" fmla="*/ 501325 h 3152775"/>
                  <a:gd name="connsiteX18" fmla="*/ 646070 w 1790700"/>
                  <a:gd name="connsiteY18" fmla="*/ 905185 h 3152775"/>
                  <a:gd name="connsiteX19" fmla="*/ 508910 w 1790700"/>
                  <a:gd name="connsiteY19" fmla="*/ 1377625 h 3152775"/>
                  <a:gd name="connsiteX20" fmla="*/ 500338 w 1790700"/>
                  <a:gd name="connsiteY20" fmla="*/ 1748147 h 3152775"/>
                  <a:gd name="connsiteX21" fmla="*/ 603208 w 1790700"/>
                  <a:gd name="connsiteY21" fmla="*/ 2229160 h 3152775"/>
                  <a:gd name="connsiteX22" fmla="*/ 902293 w 1790700"/>
                  <a:gd name="connsiteY22" fmla="*/ 3054025 h 3152775"/>
                  <a:gd name="connsiteX23" fmla="*/ 933725 w 1790700"/>
                  <a:gd name="connsiteY23" fmla="*/ 3134035 h 3152775"/>
                  <a:gd name="connsiteX24" fmla="*/ 931820 w 1790700"/>
                  <a:gd name="connsiteY24" fmla="*/ 3142607 h 3152775"/>
                  <a:gd name="connsiteX25" fmla="*/ 907055 w 1790700"/>
                  <a:gd name="connsiteY25" fmla="*/ 3150227 h 315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90700" h="3152775">
                    <a:moveTo>
                      <a:pt x="907055" y="3150227"/>
                    </a:moveTo>
                    <a:cubicBezTo>
                      <a:pt x="903245" y="3146417"/>
                      <a:pt x="898483" y="3143560"/>
                      <a:pt x="897530" y="3139750"/>
                    </a:cubicBezTo>
                    <a:cubicBezTo>
                      <a:pt x="885148" y="3099745"/>
                      <a:pt x="852763" y="3072122"/>
                      <a:pt x="828950" y="3040690"/>
                    </a:cubicBezTo>
                    <a:cubicBezTo>
                      <a:pt x="660358" y="2821615"/>
                      <a:pt x="494623" y="2600635"/>
                      <a:pt x="341270" y="2370130"/>
                    </a:cubicBezTo>
                    <a:cubicBezTo>
                      <a:pt x="340318" y="2369177"/>
                      <a:pt x="340318" y="2367272"/>
                      <a:pt x="338413" y="2363462"/>
                    </a:cubicBezTo>
                    <a:cubicBezTo>
                      <a:pt x="347938" y="2369177"/>
                      <a:pt x="351748" y="2375845"/>
                      <a:pt x="356510" y="2382512"/>
                    </a:cubicBezTo>
                    <a:cubicBezTo>
                      <a:pt x="361273" y="2388227"/>
                      <a:pt x="366035" y="2394895"/>
                      <a:pt x="372703" y="2403467"/>
                    </a:cubicBezTo>
                    <a:cubicBezTo>
                      <a:pt x="370798" y="2392037"/>
                      <a:pt x="365083" y="2387275"/>
                      <a:pt x="361273" y="2381560"/>
                    </a:cubicBezTo>
                    <a:cubicBezTo>
                      <a:pt x="276500" y="2257735"/>
                      <a:pt x="200300" y="2129147"/>
                      <a:pt x="138388" y="1991987"/>
                    </a:cubicBezTo>
                    <a:cubicBezTo>
                      <a:pt x="71713" y="1842445"/>
                      <a:pt x="27898" y="1687187"/>
                      <a:pt x="12658" y="1524310"/>
                    </a:cubicBezTo>
                    <a:cubicBezTo>
                      <a:pt x="-8297" y="1309997"/>
                      <a:pt x="30755" y="1106162"/>
                      <a:pt x="125053" y="913757"/>
                    </a:cubicBezTo>
                    <a:cubicBezTo>
                      <a:pt x="231733" y="693730"/>
                      <a:pt x="386990" y="512755"/>
                      <a:pt x="575585" y="358450"/>
                    </a:cubicBezTo>
                    <a:cubicBezTo>
                      <a:pt x="774658" y="196525"/>
                      <a:pt x="998495" y="87940"/>
                      <a:pt x="1249955" y="38410"/>
                    </a:cubicBezTo>
                    <a:cubicBezTo>
                      <a:pt x="1407118" y="6977"/>
                      <a:pt x="1565233" y="310"/>
                      <a:pt x="1724300" y="13645"/>
                    </a:cubicBezTo>
                    <a:cubicBezTo>
                      <a:pt x="1747160" y="15550"/>
                      <a:pt x="1769068" y="17455"/>
                      <a:pt x="1791928" y="23170"/>
                    </a:cubicBezTo>
                    <a:cubicBezTo>
                      <a:pt x="1786213" y="25075"/>
                      <a:pt x="1781450" y="26027"/>
                      <a:pt x="1775735" y="27932"/>
                    </a:cubicBezTo>
                    <a:cubicBezTo>
                      <a:pt x="1622383" y="71747"/>
                      <a:pt x="1470935" y="123182"/>
                      <a:pt x="1327108" y="192715"/>
                    </a:cubicBezTo>
                    <a:cubicBezTo>
                      <a:pt x="1166135" y="269867"/>
                      <a:pt x="1019450" y="366070"/>
                      <a:pt x="899435" y="501325"/>
                    </a:cubicBezTo>
                    <a:cubicBezTo>
                      <a:pt x="792755" y="621340"/>
                      <a:pt x="711793" y="758500"/>
                      <a:pt x="646070" y="905185"/>
                    </a:cubicBezTo>
                    <a:cubicBezTo>
                      <a:pt x="580348" y="1055680"/>
                      <a:pt x="532723" y="1213795"/>
                      <a:pt x="508910" y="1377625"/>
                    </a:cubicBezTo>
                    <a:cubicBezTo>
                      <a:pt x="490813" y="1500497"/>
                      <a:pt x="488908" y="1624322"/>
                      <a:pt x="500338" y="1748147"/>
                    </a:cubicBezTo>
                    <a:cubicBezTo>
                      <a:pt x="514625" y="1912930"/>
                      <a:pt x="559393" y="2071045"/>
                      <a:pt x="603208" y="2229160"/>
                    </a:cubicBezTo>
                    <a:cubicBezTo>
                      <a:pt x="682265" y="2512052"/>
                      <a:pt x="790850" y="2782562"/>
                      <a:pt x="902293" y="3054025"/>
                    </a:cubicBezTo>
                    <a:cubicBezTo>
                      <a:pt x="912770" y="3080695"/>
                      <a:pt x="923248" y="3107365"/>
                      <a:pt x="933725" y="3134035"/>
                    </a:cubicBezTo>
                    <a:cubicBezTo>
                      <a:pt x="936583" y="3137845"/>
                      <a:pt x="935630" y="3142607"/>
                      <a:pt x="931820" y="3142607"/>
                    </a:cubicBezTo>
                    <a:cubicBezTo>
                      <a:pt x="922295" y="3143560"/>
                      <a:pt x="915628" y="3151180"/>
                      <a:pt x="907055" y="315022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51">
                <a:extLst>
                  <a:ext uri="{FF2B5EF4-FFF2-40B4-BE49-F238E27FC236}">
                    <a16:creationId xmlns:a16="http://schemas.microsoft.com/office/drawing/2014/main" xmlns="" id="{24BE76ED-D010-4A4C-A8DA-63E8F59C848B}"/>
                  </a:ext>
                </a:extLst>
              </p:cNvPr>
              <p:cNvSpPr/>
              <p:nvPr/>
            </p:nvSpPr>
            <p:spPr>
              <a:xfrm>
                <a:off x="6499708" y="1806892"/>
                <a:ext cx="1183405" cy="2730446"/>
              </a:xfrm>
              <a:custGeom>
                <a:avLst/>
                <a:gdLst>
                  <a:gd name="connsiteX0" fmla="*/ 7294 w 1190625"/>
                  <a:gd name="connsiteY0" fmla="*/ 7144 h 2676525"/>
                  <a:gd name="connsiteX1" fmla="*/ 30154 w 1190625"/>
                  <a:gd name="connsiteY1" fmla="*/ 19526 h 2676525"/>
                  <a:gd name="connsiteX2" fmla="*/ 491164 w 1190625"/>
                  <a:gd name="connsiteY2" fmla="*/ 281464 h 2676525"/>
                  <a:gd name="connsiteX3" fmla="*/ 878832 w 1190625"/>
                  <a:gd name="connsiteY3" fmla="*/ 602456 h 2676525"/>
                  <a:gd name="connsiteX4" fmla="*/ 1165534 w 1190625"/>
                  <a:gd name="connsiteY4" fmla="*/ 1192054 h 2676525"/>
                  <a:gd name="connsiteX5" fmla="*/ 1190299 w 1190625"/>
                  <a:gd name="connsiteY5" fmla="*/ 1391126 h 2676525"/>
                  <a:gd name="connsiteX6" fmla="*/ 1179822 w 1190625"/>
                  <a:gd name="connsiteY6" fmla="*/ 1463516 h 2676525"/>
                  <a:gd name="connsiteX7" fmla="*/ 936934 w 1190625"/>
                  <a:gd name="connsiteY7" fmla="*/ 2012156 h 2676525"/>
                  <a:gd name="connsiteX8" fmla="*/ 606417 w 1190625"/>
                  <a:gd name="connsiteY8" fmla="*/ 2357914 h 2676525"/>
                  <a:gd name="connsiteX9" fmla="*/ 218749 w 1190625"/>
                  <a:gd name="connsiteY9" fmla="*/ 2664619 h 2676525"/>
                  <a:gd name="connsiteX10" fmla="*/ 201604 w 1190625"/>
                  <a:gd name="connsiteY10" fmla="*/ 2671286 h 2676525"/>
                  <a:gd name="connsiteX11" fmla="*/ 258754 w 1190625"/>
                  <a:gd name="connsiteY11" fmla="*/ 2622709 h 2676525"/>
                  <a:gd name="connsiteX12" fmla="*/ 610227 w 1190625"/>
                  <a:gd name="connsiteY12" fmla="*/ 2225516 h 2676525"/>
                  <a:gd name="connsiteX13" fmla="*/ 794059 w 1190625"/>
                  <a:gd name="connsiteY13" fmla="*/ 1736884 h 2676525"/>
                  <a:gd name="connsiteX14" fmla="*/ 806442 w 1190625"/>
                  <a:gd name="connsiteY14" fmla="*/ 1363504 h 2676525"/>
                  <a:gd name="connsiteX15" fmla="*/ 672139 w 1190625"/>
                  <a:gd name="connsiteY15" fmla="*/ 900589 h 2676525"/>
                  <a:gd name="connsiteX16" fmla="*/ 406392 w 1190625"/>
                  <a:gd name="connsiteY16" fmla="*/ 476726 h 2676525"/>
                  <a:gd name="connsiteX17" fmla="*/ 110164 w 1190625"/>
                  <a:gd name="connsiteY17" fmla="*/ 107156 h 2676525"/>
                  <a:gd name="connsiteX18" fmla="*/ 12057 w 1190625"/>
                  <a:gd name="connsiteY18" fmla="*/ 14764 h 2676525"/>
                  <a:gd name="connsiteX19" fmla="*/ 7294 w 1190625"/>
                  <a:gd name="connsiteY19" fmla="*/ 7144 h 2676525"/>
                  <a:gd name="connsiteX0" fmla="*/ 151 w 1183405"/>
                  <a:gd name="connsiteY0" fmla="*/ 0 h 2730437"/>
                  <a:gd name="connsiteX1" fmla="*/ 23011 w 1183405"/>
                  <a:gd name="connsiteY1" fmla="*/ 12382 h 2730437"/>
                  <a:gd name="connsiteX2" fmla="*/ 484021 w 1183405"/>
                  <a:gd name="connsiteY2" fmla="*/ 274320 h 2730437"/>
                  <a:gd name="connsiteX3" fmla="*/ 871689 w 1183405"/>
                  <a:gd name="connsiteY3" fmla="*/ 595312 h 2730437"/>
                  <a:gd name="connsiteX4" fmla="*/ 1158391 w 1183405"/>
                  <a:gd name="connsiteY4" fmla="*/ 1184910 h 2730437"/>
                  <a:gd name="connsiteX5" fmla="*/ 1183156 w 1183405"/>
                  <a:gd name="connsiteY5" fmla="*/ 1383982 h 2730437"/>
                  <a:gd name="connsiteX6" fmla="*/ 1172679 w 1183405"/>
                  <a:gd name="connsiteY6" fmla="*/ 1456372 h 2730437"/>
                  <a:gd name="connsiteX7" fmla="*/ 929791 w 1183405"/>
                  <a:gd name="connsiteY7" fmla="*/ 2005012 h 2730437"/>
                  <a:gd name="connsiteX8" fmla="*/ 599274 w 1183405"/>
                  <a:gd name="connsiteY8" fmla="*/ 2350770 h 2730437"/>
                  <a:gd name="connsiteX9" fmla="*/ 211606 w 1183405"/>
                  <a:gd name="connsiteY9" fmla="*/ 2657475 h 2730437"/>
                  <a:gd name="connsiteX10" fmla="*/ 231589 w 1183405"/>
                  <a:gd name="connsiteY10" fmla="*/ 2730428 h 2730437"/>
                  <a:gd name="connsiteX11" fmla="*/ 251611 w 1183405"/>
                  <a:gd name="connsiteY11" fmla="*/ 2615565 h 2730437"/>
                  <a:gd name="connsiteX12" fmla="*/ 603084 w 1183405"/>
                  <a:gd name="connsiteY12" fmla="*/ 2218372 h 2730437"/>
                  <a:gd name="connsiteX13" fmla="*/ 786916 w 1183405"/>
                  <a:gd name="connsiteY13" fmla="*/ 1729740 h 2730437"/>
                  <a:gd name="connsiteX14" fmla="*/ 799299 w 1183405"/>
                  <a:gd name="connsiteY14" fmla="*/ 1356360 h 2730437"/>
                  <a:gd name="connsiteX15" fmla="*/ 664996 w 1183405"/>
                  <a:gd name="connsiteY15" fmla="*/ 893445 h 2730437"/>
                  <a:gd name="connsiteX16" fmla="*/ 399249 w 1183405"/>
                  <a:gd name="connsiteY16" fmla="*/ 469582 h 2730437"/>
                  <a:gd name="connsiteX17" fmla="*/ 103021 w 1183405"/>
                  <a:gd name="connsiteY17" fmla="*/ 100012 h 2730437"/>
                  <a:gd name="connsiteX18" fmla="*/ 4914 w 1183405"/>
                  <a:gd name="connsiteY18" fmla="*/ 7620 h 2730437"/>
                  <a:gd name="connsiteX19" fmla="*/ 151 w 1183405"/>
                  <a:gd name="connsiteY19" fmla="*/ 0 h 2730437"/>
                  <a:gd name="connsiteX0" fmla="*/ 151 w 1183405"/>
                  <a:gd name="connsiteY0" fmla="*/ 0 h 2730437"/>
                  <a:gd name="connsiteX1" fmla="*/ 23011 w 1183405"/>
                  <a:gd name="connsiteY1" fmla="*/ 12382 h 2730437"/>
                  <a:gd name="connsiteX2" fmla="*/ 484021 w 1183405"/>
                  <a:gd name="connsiteY2" fmla="*/ 274320 h 2730437"/>
                  <a:gd name="connsiteX3" fmla="*/ 871689 w 1183405"/>
                  <a:gd name="connsiteY3" fmla="*/ 595312 h 2730437"/>
                  <a:gd name="connsiteX4" fmla="*/ 1158391 w 1183405"/>
                  <a:gd name="connsiteY4" fmla="*/ 1184910 h 2730437"/>
                  <a:gd name="connsiteX5" fmla="*/ 1183156 w 1183405"/>
                  <a:gd name="connsiteY5" fmla="*/ 1383982 h 2730437"/>
                  <a:gd name="connsiteX6" fmla="*/ 1172679 w 1183405"/>
                  <a:gd name="connsiteY6" fmla="*/ 1456372 h 2730437"/>
                  <a:gd name="connsiteX7" fmla="*/ 929791 w 1183405"/>
                  <a:gd name="connsiteY7" fmla="*/ 2005012 h 2730437"/>
                  <a:gd name="connsiteX8" fmla="*/ 599274 w 1183405"/>
                  <a:gd name="connsiteY8" fmla="*/ 2350770 h 2730437"/>
                  <a:gd name="connsiteX9" fmla="*/ 211606 w 1183405"/>
                  <a:gd name="connsiteY9" fmla="*/ 2657475 h 2730437"/>
                  <a:gd name="connsiteX10" fmla="*/ 231589 w 1183405"/>
                  <a:gd name="connsiteY10" fmla="*/ 2730428 h 2730437"/>
                  <a:gd name="connsiteX11" fmla="*/ 603084 w 1183405"/>
                  <a:gd name="connsiteY11" fmla="*/ 2218372 h 2730437"/>
                  <a:gd name="connsiteX12" fmla="*/ 786916 w 1183405"/>
                  <a:gd name="connsiteY12" fmla="*/ 1729740 h 2730437"/>
                  <a:gd name="connsiteX13" fmla="*/ 799299 w 1183405"/>
                  <a:gd name="connsiteY13" fmla="*/ 1356360 h 2730437"/>
                  <a:gd name="connsiteX14" fmla="*/ 664996 w 1183405"/>
                  <a:gd name="connsiteY14" fmla="*/ 893445 h 2730437"/>
                  <a:gd name="connsiteX15" fmla="*/ 399249 w 1183405"/>
                  <a:gd name="connsiteY15" fmla="*/ 469582 h 2730437"/>
                  <a:gd name="connsiteX16" fmla="*/ 103021 w 1183405"/>
                  <a:gd name="connsiteY16" fmla="*/ 100012 h 2730437"/>
                  <a:gd name="connsiteX17" fmla="*/ 4914 w 1183405"/>
                  <a:gd name="connsiteY17" fmla="*/ 7620 h 2730437"/>
                  <a:gd name="connsiteX18" fmla="*/ 151 w 1183405"/>
                  <a:gd name="connsiteY18" fmla="*/ 0 h 2730437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29791 w 1183405"/>
                  <a:gd name="connsiteY7" fmla="*/ 2005012 h 2730446"/>
                  <a:gd name="connsiteX8" fmla="*/ 599274 w 1183405"/>
                  <a:gd name="connsiteY8" fmla="*/ 2350770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29791 w 1183405"/>
                  <a:gd name="connsiteY7" fmla="*/ 2005012 h 2730446"/>
                  <a:gd name="connsiteX8" fmla="*/ 694906 w 1183405"/>
                  <a:gd name="connsiteY8" fmla="*/ 2368584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75825 w 1183405"/>
                  <a:gd name="connsiteY7" fmla="*/ 2023482 h 2730446"/>
                  <a:gd name="connsiteX8" fmla="*/ 694906 w 1183405"/>
                  <a:gd name="connsiteY8" fmla="*/ 2368584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83405" h="2730446">
                    <a:moveTo>
                      <a:pt x="151" y="0"/>
                    </a:moveTo>
                    <a:cubicBezTo>
                      <a:pt x="7771" y="3810"/>
                      <a:pt x="15391" y="8572"/>
                      <a:pt x="23011" y="12382"/>
                    </a:cubicBezTo>
                    <a:cubicBezTo>
                      <a:pt x="179221" y="96202"/>
                      <a:pt x="335431" y="178117"/>
                      <a:pt x="484021" y="274320"/>
                    </a:cubicBezTo>
                    <a:cubicBezTo>
                      <a:pt x="625944" y="365760"/>
                      <a:pt x="759294" y="467677"/>
                      <a:pt x="871689" y="595312"/>
                    </a:cubicBezTo>
                    <a:cubicBezTo>
                      <a:pt x="1022184" y="764857"/>
                      <a:pt x="1116481" y="962025"/>
                      <a:pt x="1158391" y="1184910"/>
                    </a:cubicBezTo>
                    <a:cubicBezTo>
                      <a:pt x="1170774" y="1250632"/>
                      <a:pt x="1178394" y="1317307"/>
                      <a:pt x="1183156" y="1383982"/>
                    </a:cubicBezTo>
                    <a:cubicBezTo>
                      <a:pt x="1185061" y="1408747"/>
                      <a:pt x="1175536" y="1431607"/>
                      <a:pt x="1172679" y="1456372"/>
                    </a:cubicBezTo>
                    <a:cubicBezTo>
                      <a:pt x="1150771" y="1664970"/>
                      <a:pt x="1055454" y="1871447"/>
                      <a:pt x="975825" y="2023482"/>
                    </a:cubicBezTo>
                    <a:cubicBezTo>
                      <a:pt x="896196" y="2175517"/>
                      <a:pt x="800259" y="2257168"/>
                      <a:pt x="694906" y="2368584"/>
                    </a:cubicBezTo>
                    <a:cubicBezTo>
                      <a:pt x="589553" y="2480000"/>
                      <a:pt x="477059" y="2595774"/>
                      <a:pt x="343709" y="2691977"/>
                    </a:cubicBezTo>
                    <a:cubicBezTo>
                      <a:pt x="339899" y="2694834"/>
                      <a:pt x="241114" y="2731381"/>
                      <a:pt x="231589" y="2730428"/>
                    </a:cubicBezTo>
                    <a:cubicBezTo>
                      <a:pt x="296835" y="2657244"/>
                      <a:pt x="510530" y="2385153"/>
                      <a:pt x="603084" y="2218372"/>
                    </a:cubicBezTo>
                    <a:cubicBezTo>
                      <a:pt x="695638" y="2051591"/>
                      <a:pt x="759294" y="1905000"/>
                      <a:pt x="786916" y="1729740"/>
                    </a:cubicBezTo>
                    <a:cubicBezTo>
                      <a:pt x="806919" y="1605915"/>
                      <a:pt x="809776" y="1481137"/>
                      <a:pt x="799299" y="1356360"/>
                    </a:cubicBezTo>
                    <a:cubicBezTo>
                      <a:pt x="785011" y="1193482"/>
                      <a:pt x="737386" y="1040130"/>
                      <a:pt x="664996" y="893445"/>
                    </a:cubicBezTo>
                    <a:cubicBezTo>
                      <a:pt x="590701" y="742950"/>
                      <a:pt x="494499" y="605790"/>
                      <a:pt x="399249" y="469582"/>
                    </a:cubicBezTo>
                    <a:cubicBezTo>
                      <a:pt x="308761" y="340042"/>
                      <a:pt x="212559" y="214312"/>
                      <a:pt x="103021" y="100012"/>
                    </a:cubicBezTo>
                    <a:cubicBezTo>
                      <a:pt x="71589" y="67627"/>
                      <a:pt x="39204" y="36195"/>
                      <a:pt x="4914" y="7620"/>
                    </a:cubicBezTo>
                    <a:cubicBezTo>
                      <a:pt x="3009" y="6667"/>
                      <a:pt x="-801" y="5715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52">
                <a:extLst>
                  <a:ext uri="{FF2B5EF4-FFF2-40B4-BE49-F238E27FC236}">
                    <a16:creationId xmlns:a16="http://schemas.microsoft.com/office/drawing/2014/main" xmlns="" id="{517F2099-1134-4159-AF60-BA94C9B3049D}"/>
                  </a:ext>
                </a:extLst>
              </p:cNvPr>
              <p:cNvSpPr/>
              <p:nvPr/>
            </p:nvSpPr>
            <p:spPr>
              <a:xfrm>
                <a:off x="4445540" y="1517417"/>
                <a:ext cx="1962150" cy="1171575"/>
              </a:xfrm>
              <a:custGeom>
                <a:avLst/>
                <a:gdLst>
                  <a:gd name="connsiteX0" fmla="*/ 7397 w 1962150"/>
                  <a:gd name="connsiteY0" fmla="*/ 1164823 h 1171575"/>
                  <a:gd name="connsiteX1" fmla="*/ 26447 w 1962150"/>
                  <a:gd name="connsiteY1" fmla="*/ 1010518 h 1171575"/>
                  <a:gd name="connsiteX2" fmla="*/ 80740 w 1962150"/>
                  <a:gd name="connsiteY2" fmla="*/ 749533 h 1171575"/>
                  <a:gd name="connsiteX3" fmla="*/ 376967 w 1962150"/>
                  <a:gd name="connsiteY3" fmla="*/ 308525 h 1171575"/>
                  <a:gd name="connsiteX4" fmla="*/ 760825 w 1962150"/>
                  <a:gd name="connsiteY4" fmla="*/ 73258 h 1171575"/>
                  <a:gd name="connsiteX5" fmla="*/ 1029430 w 1962150"/>
                  <a:gd name="connsiteY5" fmla="*/ 12298 h 1171575"/>
                  <a:gd name="connsiteX6" fmla="*/ 1854295 w 1962150"/>
                  <a:gd name="connsiteY6" fmla="*/ 182795 h 1171575"/>
                  <a:gd name="connsiteX7" fmla="*/ 1939067 w 1962150"/>
                  <a:gd name="connsiteY7" fmla="*/ 230420 h 1171575"/>
                  <a:gd name="connsiteX8" fmla="*/ 1961927 w 1962150"/>
                  <a:gd name="connsiteY8" fmla="*/ 244708 h 1171575"/>
                  <a:gd name="connsiteX9" fmla="*/ 1953355 w 1962150"/>
                  <a:gd name="connsiteY9" fmla="*/ 245660 h 1171575"/>
                  <a:gd name="connsiteX10" fmla="*/ 1582832 w 1962150"/>
                  <a:gd name="connsiteY10" fmla="*/ 176128 h 1171575"/>
                  <a:gd name="connsiteX11" fmla="*/ 950372 w 1962150"/>
                  <a:gd name="connsiteY11" fmla="*/ 216133 h 1171575"/>
                  <a:gd name="connsiteX12" fmla="*/ 629380 w 1962150"/>
                  <a:gd name="connsiteY12" fmla="*/ 355198 h 1171575"/>
                  <a:gd name="connsiteX13" fmla="*/ 379825 w 1962150"/>
                  <a:gd name="connsiteY13" fmla="*/ 515218 h 1171575"/>
                  <a:gd name="connsiteX14" fmla="*/ 170275 w 1962150"/>
                  <a:gd name="connsiteY14" fmla="*/ 769535 h 1171575"/>
                  <a:gd name="connsiteX15" fmla="*/ 21685 w 1962150"/>
                  <a:gd name="connsiteY15" fmla="*/ 1115293 h 1171575"/>
                  <a:gd name="connsiteX16" fmla="*/ 10255 w 1962150"/>
                  <a:gd name="connsiteY16" fmla="*/ 1167680 h 1171575"/>
                  <a:gd name="connsiteX17" fmla="*/ 7397 w 1962150"/>
                  <a:gd name="connsiteY17" fmla="*/ 1164823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62150" h="1171575">
                    <a:moveTo>
                      <a:pt x="7397" y="1164823"/>
                    </a:moveTo>
                    <a:cubicBezTo>
                      <a:pt x="14065" y="1113388"/>
                      <a:pt x="21685" y="1061953"/>
                      <a:pt x="26447" y="1010518"/>
                    </a:cubicBezTo>
                    <a:cubicBezTo>
                      <a:pt x="35020" y="920983"/>
                      <a:pt x="52165" y="834305"/>
                      <a:pt x="80740" y="749533"/>
                    </a:cubicBezTo>
                    <a:cubicBezTo>
                      <a:pt x="139795" y="576178"/>
                      <a:pt x="240760" y="430445"/>
                      <a:pt x="376967" y="308525"/>
                    </a:cubicBezTo>
                    <a:cubicBezTo>
                      <a:pt x="491267" y="207560"/>
                      <a:pt x="618902" y="127550"/>
                      <a:pt x="760825" y="73258"/>
                    </a:cubicBezTo>
                    <a:cubicBezTo>
                      <a:pt x="846550" y="40873"/>
                      <a:pt x="937037" y="19918"/>
                      <a:pt x="1029430" y="12298"/>
                    </a:cubicBezTo>
                    <a:cubicBezTo>
                      <a:pt x="1320895" y="-12467"/>
                      <a:pt x="1594262" y="53255"/>
                      <a:pt x="1854295" y="182795"/>
                    </a:cubicBezTo>
                    <a:cubicBezTo>
                      <a:pt x="1882870" y="197083"/>
                      <a:pt x="1910492" y="214228"/>
                      <a:pt x="1939067" y="230420"/>
                    </a:cubicBezTo>
                    <a:cubicBezTo>
                      <a:pt x="1946687" y="235183"/>
                      <a:pt x="1954307" y="239945"/>
                      <a:pt x="1961927" y="244708"/>
                    </a:cubicBezTo>
                    <a:cubicBezTo>
                      <a:pt x="1959070" y="249470"/>
                      <a:pt x="1955260" y="246613"/>
                      <a:pt x="1953355" y="245660"/>
                    </a:cubicBezTo>
                    <a:cubicBezTo>
                      <a:pt x="1831435" y="214228"/>
                      <a:pt x="1707610" y="189463"/>
                      <a:pt x="1582832" y="176128"/>
                    </a:cubicBezTo>
                    <a:cubicBezTo>
                      <a:pt x="1369472" y="152315"/>
                      <a:pt x="1158970" y="157078"/>
                      <a:pt x="950372" y="216133"/>
                    </a:cubicBezTo>
                    <a:cubicBezTo>
                      <a:pt x="837025" y="248518"/>
                      <a:pt x="733202" y="300905"/>
                      <a:pt x="629380" y="355198"/>
                    </a:cubicBezTo>
                    <a:cubicBezTo>
                      <a:pt x="541750" y="400918"/>
                      <a:pt x="456025" y="450448"/>
                      <a:pt x="379825" y="515218"/>
                    </a:cubicBezTo>
                    <a:cubicBezTo>
                      <a:pt x="295052" y="587608"/>
                      <a:pt x="228377" y="675238"/>
                      <a:pt x="170275" y="769535"/>
                    </a:cubicBezTo>
                    <a:cubicBezTo>
                      <a:pt x="103600" y="877168"/>
                      <a:pt x="52165" y="992420"/>
                      <a:pt x="21685" y="1115293"/>
                    </a:cubicBezTo>
                    <a:cubicBezTo>
                      <a:pt x="16922" y="1132438"/>
                      <a:pt x="14065" y="1150535"/>
                      <a:pt x="10255" y="1167680"/>
                    </a:cubicBezTo>
                    <a:cubicBezTo>
                      <a:pt x="8350" y="1168633"/>
                      <a:pt x="6445" y="1167680"/>
                      <a:pt x="7397" y="11648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53">
                <a:extLst>
                  <a:ext uri="{FF2B5EF4-FFF2-40B4-BE49-F238E27FC236}">
                    <a16:creationId xmlns:a16="http://schemas.microsoft.com/office/drawing/2014/main" xmlns="" id="{1F6572A3-3D45-4E28-A79F-7EE678F208BC}"/>
                  </a:ext>
                </a:extLst>
              </p:cNvPr>
              <p:cNvSpPr/>
              <p:nvPr/>
            </p:nvSpPr>
            <p:spPr>
              <a:xfrm>
                <a:off x="6509385" y="1758211"/>
                <a:ext cx="1315582" cy="691725"/>
              </a:xfrm>
              <a:custGeom>
                <a:avLst/>
                <a:gdLst>
                  <a:gd name="connsiteX0" fmla="*/ 1160621 w 1162050"/>
                  <a:gd name="connsiteY0" fmla="*/ 568975 h 571500"/>
                  <a:gd name="connsiteX1" fmla="*/ 1097756 w 1162050"/>
                  <a:gd name="connsiteY1" fmla="*/ 481345 h 571500"/>
                  <a:gd name="connsiteX2" fmla="*/ 849154 w 1162050"/>
                  <a:gd name="connsiteY2" fmla="*/ 278462 h 571500"/>
                  <a:gd name="connsiteX3" fmla="*/ 408146 w 1162050"/>
                  <a:gd name="connsiteY3" fmla="*/ 119395 h 571500"/>
                  <a:gd name="connsiteX4" fmla="*/ 18574 w 1162050"/>
                  <a:gd name="connsiteY4" fmla="*/ 41290 h 571500"/>
                  <a:gd name="connsiteX5" fmla="*/ 7144 w 1162050"/>
                  <a:gd name="connsiteY5" fmla="*/ 35575 h 571500"/>
                  <a:gd name="connsiteX6" fmla="*/ 54769 w 1162050"/>
                  <a:gd name="connsiteY6" fmla="*/ 26050 h 571500"/>
                  <a:gd name="connsiteX7" fmla="*/ 102394 w 1162050"/>
                  <a:gd name="connsiteY7" fmla="*/ 18430 h 571500"/>
                  <a:gd name="connsiteX8" fmla="*/ 807244 w 1162050"/>
                  <a:gd name="connsiteY8" fmla="*/ 102250 h 571500"/>
                  <a:gd name="connsiteX9" fmla="*/ 912019 w 1162050"/>
                  <a:gd name="connsiteY9" fmla="*/ 148922 h 571500"/>
                  <a:gd name="connsiteX10" fmla="*/ 980599 w 1162050"/>
                  <a:gd name="connsiteY10" fmla="*/ 217502 h 571500"/>
                  <a:gd name="connsiteX11" fmla="*/ 1158716 w 1162050"/>
                  <a:gd name="connsiteY11" fmla="*/ 564212 h 571500"/>
                  <a:gd name="connsiteX12" fmla="*/ 1160621 w 1162050"/>
                  <a:gd name="connsiteY12" fmla="*/ 568975 h 571500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973455 w 1241327"/>
                  <a:gd name="connsiteY10" fmla="*/ 210359 h 568302"/>
                  <a:gd name="connsiteX11" fmla="*/ 1151572 w 1241327"/>
                  <a:gd name="connsiteY11" fmla="*/ 557069 h 568302"/>
                  <a:gd name="connsiteX12" fmla="*/ 1241327 w 1241327"/>
                  <a:gd name="connsiteY12" fmla="*/ 568302 h 568302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973455 w 1241327"/>
                  <a:gd name="connsiteY10" fmla="*/ 210359 h 568302"/>
                  <a:gd name="connsiteX11" fmla="*/ 1241327 w 1241327"/>
                  <a:gd name="connsiteY11" fmla="*/ 568302 h 568302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1049960 w 1241327"/>
                  <a:gd name="connsiteY10" fmla="*/ 224610 h 568302"/>
                  <a:gd name="connsiteX11" fmla="*/ 1241327 w 1241327"/>
                  <a:gd name="connsiteY11" fmla="*/ 568302 h 568302"/>
                  <a:gd name="connsiteX0" fmla="*/ 1241327 w 1241327"/>
                  <a:gd name="connsiteY0" fmla="*/ 568302 h 568495"/>
                  <a:gd name="connsiteX1" fmla="*/ 842010 w 1241327"/>
                  <a:gd name="connsiteY1" fmla="*/ 271319 h 568495"/>
                  <a:gd name="connsiteX2" fmla="*/ 401002 w 1241327"/>
                  <a:gd name="connsiteY2" fmla="*/ 112252 h 568495"/>
                  <a:gd name="connsiteX3" fmla="*/ 11430 w 1241327"/>
                  <a:gd name="connsiteY3" fmla="*/ 34147 h 568495"/>
                  <a:gd name="connsiteX4" fmla="*/ 0 w 1241327"/>
                  <a:gd name="connsiteY4" fmla="*/ 28432 h 568495"/>
                  <a:gd name="connsiteX5" fmla="*/ 47625 w 1241327"/>
                  <a:gd name="connsiteY5" fmla="*/ 18907 h 568495"/>
                  <a:gd name="connsiteX6" fmla="*/ 95250 w 1241327"/>
                  <a:gd name="connsiteY6" fmla="*/ 11287 h 568495"/>
                  <a:gd name="connsiteX7" fmla="*/ 800100 w 1241327"/>
                  <a:gd name="connsiteY7" fmla="*/ 95107 h 568495"/>
                  <a:gd name="connsiteX8" fmla="*/ 904875 w 1241327"/>
                  <a:gd name="connsiteY8" fmla="*/ 141779 h 568495"/>
                  <a:gd name="connsiteX9" fmla="*/ 1049960 w 1241327"/>
                  <a:gd name="connsiteY9" fmla="*/ 224610 h 568495"/>
                  <a:gd name="connsiteX10" fmla="*/ 1241327 w 1241327"/>
                  <a:gd name="connsiteY10" fmla="*/ 568302 h 568495"/>
                  <a:gd name="connsiteX0" fmla="*/ 1241327 w 1241327"/>
                  <a:gd name="connsiteY0" fmla="*/ 563568 h 563761"/>
                  <a:gd name="connsiteX1" fmla="*/ 842010 w 1241327"/>
                  <a:gd name="connsiteY1" fmla="*/ 266585 h 563761"/>
                  <a:gd name="connsiteX2" fmla="*/ 401002 w 1241327"/>
                  <a:gd name="connsiteY2" fmla="*/ 107518 h 563761"/>
                  <a:gd name="connsiteX3" fmla="*/ 11430 w 1241327"/>
                  <a:gd name="connsiteY3" fmla="*/ 29413 h 563761"/>
                  <a:gd name="connsiteX4" fmla="*/ 0 w 1241327"/>
                  <a:gd name="connsiteY4" fmla="*/ 23698 h 563761"/>
                  <a:gd name="connsiteX5" fmla="*/ 47625 w 1241327"/>
                  <a:gd name="connsiteY5" fmla="*/ 14173 h 563761"/>
                  <a:gd name="connsiteX6" fmla="*/ 95250 w 1241327"/>
                  <a:gd name="connsiteY6" fmla="*/ 6553 h 563761"/>
                  <a:gd name="connsiteX7" fmla="*/ 800100 w 1241327"/>
                  <a:gd name="connsiteY7" fmla="*/ 90373 h 563761"/>
                  <a:gd name="connsiteX8" fmla="*/ 1049960 w 1241327"/>
                  <a:gd name="connsiteY8" fmla="*/ 219876 h 563761"/>
                  <a:gd name="connsiteX9" fmla="*/ 1241327 w 1241327"/>
                  <a:gd name="connsiteY9" fmla="*/ 563568 h 563761"/>
                  <a:gd name="connsiteX0" fmla="*/ 1241327 w 1241327"/>
                  <a:gd name="connsiteY0" fmla="*/ 559022 h 559215"/>
                  <a:gd name="connsiteX1" fmla="*/ 842010 w 1241327"/>
                  <a:gd name="connsiteY1" fmla="*/ 262039 h 559215"/>
                  <a:gd name="connsiteX2" fmla="*/ 401002 w 1241327"/>
                  <a:gd name="connsiteY2" fmla="*/ 102972 h 559215"/>
                  <a:gd name="connsiteX3" fmla="*/ 11430 w 1241327"/>
                  <a:gd name="connsiteY3" fmla="*/ 24867 h 559215"/>
                  <a:gd name="connsiteX4" fmla="*/ 0 w 1241327"/>
                  <a:gd name="connsiteY4" fmla="*/ 19152 h 559215"/>
                  <a:gd name="connsiteX5" fmla="*/ 47625 w 1241327"/>
                  <a:gd name="connsiteY5" fmla="*/ 9627 h 559215"/>
                  <a:gd name="connsiteX6" fmla="*/ 95250 w 1241327"/>
                  <a:gd name="connsiteY6" fmla="*/ 2007 h 559215"/>
                  <a:gd name="connsiteX7" fmla="*/ 708030 w 1241327"/>
                  <a:gd name="connsiteY7" fmla="*/ 48887 h 559215"/>
                  <a:gd name="connsiteX8" fmla="*/ 1049960 w 1241327"/>
                  <a:gd name="connsiteY8" fmla="*/ 215330 h 559215"/>
                  <a:gd name="connsiteX9" fmla="*/ 1241327 w 1241327"/>
                  <a:gd name="connsiteY9" fmla="*/ 559022 h 559215"/>
                  <a:gd name="connsiteX0" fmla="*/ 1315582 w 1315582"/>
                  <a:gd name="connsiteY0" fmla="*/ 691594 h 691725"/>
                  <a:gd name="connsiteX1" fmla="*/ 842010 w 1315582"/>
                  <a:gd name="connsiteY1" fmla="*/ 262039 h 691725"/>
                  <a:gd name="connsiteX2" fmla="*/ 401002 w 1315582"/>
                  <a:gd name="connsiteY2" fmla="*/ 102972 h 691725"/>
                  <a:gd name="connsiteX3" fmla="*/ 11430 w 1315582"/>
                  <a:gd name="connsiteY3" fmla="*/ 24867 h 691725"/>
                  <a:gd name="connsiteX4" fmla="*/ 0 w 1315582"/>
                  <a:gd name="connsiteY4" fmla="*/ 19152 h 691725"/>
                  <a:gd name="connsiteX5" fmla="*/ 47625 w 1315582"/>
                  <a:gd name="connsiteY5" fmla="*/ 9627 h 691725"/>
                  <a:gd name="connsiteX6" fmla="*/ 95250 w 1315582"/>
                  <a:gd name="connsiteY6" fmla="*/ 2007 h 691725"/>
                  <a:gd name="connsiteX7" fmla="*/ 708030 w 1315582"/>
                  <a:gd name="connsiteY7" fmla="*/ 48887 h 691725"/>
                  <a:gd name="connsiteX8" fmla="*/ 1049960 w 1315582"/>
                  <a:gd name="connsiteY8" fmla="*/ 215330 h 691725"/>
                  <a:gd name="connsiteX9" fmla="*/ 1315582 w 1315582"/>
                  <a:gd name="connsiteY9" fmla="*/ 691594 h 69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5582" h="691725">
                    <a:moveTo>
                      <a:pt x="1315582" y="691594"/>
                    </a:moveTo>
                    <a:cubicBezTo>
                      <a:pt x="1280924" y="699379"/>
                      <a:pt x="994440" y="360143"/>
                      <a:pt x="842010" y="262039"/>
                    </a:cubicBezTo>
                    <a:cubicBezTo>
                      <a:pt x="689580" y="163935"/>
                      <a:pt x="554355" y="140119"/>
                      <a:pt x="401002" y="102972"/>
                    </a:cubicBezTo>
                    <a:cubicBezTo>
                      <a:pt x="272415" y="71539"/>
                      <a:pt x="141922" y="47727"/>
                      <a:pt x="11430" y="24867"/>
                    </a:cubicBezTo>
                    <a:cubicBezTo>
                      <a:pt x="7620" y="23914"/>
                      <a:pt x="3810" y="22962"/>
                      <a:pt x="0" y="19152"/>
                    </a:cubicBezTo>
                    <a:cubicBezTo>
                      <a:pt x="16192" y="16294"/>
                      <a:pt x="31432" y="12484"/>
                      <a:pt x="47625" y="9627"/>
                    </a:cubicBezTo>
                    <a:cubicBezTo>
                      <a:pt x="63817" y="6769"/>
                      <a:pt x="-14817" y="-4536"/>
                      <a:pt x="95250" y="2007"/>
                    </a:cubicBezTo>
                    <a:cubicBezTo>
                      <a:pt x="205317" y="8550"/>
                      <a:pt x="548912" y="13333"/>
                      <a:pt x="708030" y="48887"/>
                    </a:cubicBezTo>
                    <a:cubicBezTo>
                      <a:pt x="867148" y="84441"/>
                      <a:pt x="976422" y="136464"/>
                      <a:pt x="1049960" y="215330"/>
                    </a:cubicBezTo>
                    <a:cubicBezTo>
                      <a:pt x="1106035" y="286417"/>
                      <a:pt x="1296056" y="647620"/>
                      <a:pt x="1315582" y="6915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54">
                <a:extLst>
                  <a:ext uri="{FF2B5EF4-FFF2-40B4-BE49-F238E27FC236}">
                    <a16:creationId xmlns:a16="http://schemas.microsoft.com/office/drawing/2014/main" xmlns="" id="{3861A2FB-E9AB-4137-AC20-CB77355F0A91}"/>
                  </a:ext>
                </a:extLst>
              </p:cNvPr>
              <p:cNvSpPr/>
              <p:nvPr/>
            </p:nvSpPr>
            <p:spPr>
              <a:xfrm>
                <a:off x="5680234" y="1367168"/>
                <a:ext cx="733425" cy="361950"/>
              </a:xfrm>
              <a:custGeom>
                <a:avLst/>
                <a:gdLst>
                  <a:gd name="connsiteX0" fmla="*/ 731996 w 733425"/>
                  <a:gd name="connsiteY0" fmla="*/ 361618 h 361950"/>
                  <a:gd name="connsiteX1" fmla="*/ 400526 w 733425"/>
                  <a:gd name="connsiteY1" fmla="*/ 134923 h 361950"/>
                  <a:gd name="connsiteX2" fmla="*/ 7144 w 733425"/>
                  <a:gd name="connsiteY2" fmla="*/ 42530 h 361950"/>
                  <a:gd name="connsiteX3" fmla="*/ 219551 w 733425"/>
                  <a:gd name="connsiteY3" fmla="*/ 7288 h 361950"/>
                  <a:gd name="connsiteX4" fmla="*/ 427196 w 733425"/>
                  <a:gd name="connsiteY4" fmla="*/ 17765 h 361950"/>
                  <a:gd name="connsiteX5" fmla="*/ 524351 w 733425"/>
                  <a:gd name="connsiteY5" fmla="*/ 60628 h 361950"/>
                  <a:gd name="connsiteX6" fmla="*/ 692944 w 733425"/>
                  <a:gd name="connsiteY6" fmla="*/ 259700 h 361950"/>
                  <a:gd name="connsiteX7" fmla="*/ 731996 w 733425"/>
                  <a:gd name="connsiteY7" fmla="*/ 36161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3425" h="361950">
                    <a:moveTo>
                      <a:pt x="731996" y="361618"/>
                    </a:moveTo>
                    <a:cubicBezTo>
                      <a:pt x="639604" y="258748"/>
                      <a:pt x="525304" y="188263"/>
                      <a:pt x="400526" y="134923"/>
                    </a:cubicBezTo>
                    <a:cubicBezTo>
                      <a:pt x="275749" y="80630"/>
                      <a:pt x="144304" y="49198"/>
                      <a:pt x="7144" y="42530"/>
                    </a:cubicBezTo>
                    <a:cubicBezTo>
                      <a:pt x="63341" y="22528"/>
                      <a:pt x="152876" y="8240"/>
                      <a:pt x="219551" y="7288"/>
                    </a:cubicBezTo>
                    <a:cubicBezTo>
                      <a:pt x="289084" y="6335"/>
                      <a:pt x="357664" y="10145"/>
                      <a:pt x="427196" y="17765"/>
                    </a:cubicBezTo>
                    <a:cubicBezTo>
                      <a:pt x="463391" y="21575"/>
                      <a:pt x="493871" y="41578"/>
                      <a:pt x="524351" y="60628"/>
                    </a:cubicBezTo>
                    <a:cubicBezTo>
                      <a:pt x="601504" y="109205"/>
                      <a:pt x="653891" y="178738"/>
                      <a:pt x="692944" y="259700"/>
                    </a:cubicBezTo>
                    <a:cubicBezTo>
                      <a:pt x="709136" y="292085"/>
                      <a:pt x="722471" y="325423"/>
                      <a:pt x="731996" y="3616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55">
                <a:extLst>
                  <a:ext uri="{FF2B5EF4-FFF2-40B4-BE49-F238E27FC236}">
                    <a16:creationId xmlns:a16="http://schemas.microsoft.com/office/drawing/2014/main" xmlns="" id="{ABADADA4-DCA8-4249-A9A5-DDD8E3D1E391}"/>
                  </a:ext>
                </a:extLst>
              </p:cNvPr>
              <p:cNvSpPr/>
              <p:nvPr/>
            </p:nvSpPr>
            <p:spPr>
              <a:xfrm>
                <a:off x="6504146" y="1534355"/>
                <a:ext cx="714375" cy="209550"/>
              </a:xfrm>
              <a:custGeom>
                <a:avLst/>
                <a:gdLst>
                  <a:gd name="connsiteX0" fmla="*/ 711994 w 714375"/>
                  <a:gd name="connsiteY0" fmla="*/ 161094 h 209550"/>
                  <a:gd name="connsiteX1" fmla="*/ 7144 w 714375"/>
                  <a:gd name="connsiteY1" fmla="*/ 207766 h 209550"/>
                  <a:gd name="connsiteX2" fmla="*/ 35719 w 714375"/>
                  <a:gd name="connsiteY2" fmla="*/ 186811 h 209550"/>
                  <a:gd name="connsiteX3" fmla="*/ 65246 w 714375"/>
                  <a:gd name="connsiteY3" fmla="*/ 166809 h 209550"/>
                  <a:gd name="connsiteX4" fmla="*/ 366236 w 714375"/>
                  <a:gd name="connsiteY4" fmla="*/ 13456 h 209550"/>
                  <a:gd name="connsiteX5" fmla="*/ 428149 w 714375"/>
                  <a:gd name="connsiteY5" fmla="*/ 9646 h 209550"/>
                  <a:gd name="connsiteX6" fmla="*/ 614839 w 714375"/>
                  <a:gd name="connsiteY6" fmla="*/ 90609 h 209550"/>
                  <a:gd name="connsiteX7" fmla="*/ 711994 w 714375"/>
                  <a:gd name="connsiteY7" fmla="*/ 16109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4375" h="209550">
                    <a:moveTo>
                      <a:pt x="711994" y="161094"/>
                    </a:moveTo>
                    <a:cubicBezTo>
                      <a:pt x="471011" y="89656"/>
                      <a:pt x="237649" y="106801"/>
                      <a:pt x="7144" y="207766"/>
                    </a:cubicBezTo>
                    <a:cubicBezTo>
                      <a:pt x="16669" y="201099"/>
                      <a:pt x="26194" y="193479"/>
                      <a:pt x="35719" y="186811"/>
                    </a:cubicBezTo>
                    <a:cubicBezTo>
                      <a:pt x="45244" y="180144"/>
                      <a:pt x="55721" y="173476"/>
                      <a:pt x="65246" y="166809"/>
                    </a:cubicBezTo>
                    <a:cubicBezTo>
                      <a:pt x="159544" y="102991"/>
                      <a:pt x="258604" y="50604"/>
                      <a:pt x="366236" y="13456"/>
                    </a:cubicBezTo>
                    <a:cubicBezTo>
                      <a:pt x="387191" y="5836"/>
                      <a:pt x="407194" y="5836"/>
                      <a:pt x="428149" y="9646"/>
                    </a:cubicBezTo>
                    <a:cubicBezTo>
                      <a:pt x="495776" y="23934"/>
                      <a:pt x="556736" y="54414"/>
                      <a:pt x="614839" y="90609"/>
                    </a:cubicBezTo>
                    <a:cubicBezTo>
                      <a:pt x="649129" y="112516"/>
                      <a:pt x="681514" y="135376"/>
                      <a:pt x="711994" y="1610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56">
                <a:extLst>
                  <a:ext uri="{FF2B5EF4-FFF2-40B4-BE49-F238E27FC236}">
                    <a16:creationId xmlns:a16="http://schemas.microsoft.com/office/drawing/2014/main" xmlns="" id="{D2E0B93D-078A-4D2E-A595-B95FA729574A}"/>
                  </a:ext>
                </a:extLst>
              </p:cNvPr>
              <p:cNvSpPr/>
              <p:nvPr/>
            </p:nvSpPr>
            <p:spPr>
              <a:xfrm>
                <a:off x="6375312" y="1374074"/>
                <a:ext cx="285750" cy="342900"/>
              </a:xfrm>
              <a:custGeom>
                <a:avLst/>
                <a:gdLst>
                  <a:gd name="connsiteX0" fmla="*/ 94069 w 285750"/>
                  <a:gd name="connsiteY0" fmla="*/ 343283 h 342900"/>
                  <a:gd name="connsiteX1" fmla="*/ 88354 w 285750"/>
                  <a:gd name="connsiteY1" fmla="*/ 243270 h 342900"/>
                  <a:gd name="connsiteX2" fmla="*/ 11201 w 285750"/>
                  <a:gd name="connsiteY2" fmla="*/ 51818 h 342900"/>
                  <a:gd name="connsiteX3" fmla="*/ 15964 w 285750"/>
                  <a:gd name="connsiteY3" fmla="*/ 33720 h 342900"/>
                  <a:gd name="connsiteX4" fmla="*/ 183604 w 285750"/>
                  <a:gd name="connsiteY4" fmla="*/ 25148 h 342900"/>
                  <a:gd name="connsiteX5" fmla="*/ 282664 w 285750"/>
                  <a:gd name="connsiteY5" fmla="*/ 102300 h 342900"/>
                  <a:gd name="connsiteX6" fmla="*/ 280759 w 285750"/>
                  <a:gd name="connsiteY6" fmla="*/ 118493 h 342900"/>
                  <a:gd name="connsiteX7" fmla="*/ 97879 w 285750"/>
                  <a:gd name="connsiteY7" fmla="*/ 339473 h 342900"/>
                  <a:gd name="connsiteX8" fmla="*/ 94069 w 285750"/>
                  <a:gd name="connsiteY8" fmla="*/ 34328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342900">
                    <a:moveTo>
                      <a:pt x="94069" y="343283"/>
                    </a:moveTo>
                    <a:cubicBezTo>
                      <a:pt x="95022" y="308993"/>
                      <a:pt x="93117" y="276608"/>
                      <a:pt x="88354" y="243270"/>
                    </a:cubicBezTo>
                    <a:cubicBezTo>
                      <a:pt x="77876" y="173738"/>
                      <a:pt x="55969" y="108015"/>
                      <a:pt x="11201" y="51818"/>
                    </a:cubicBezTo>
                    <a:cubicBezTo>
                      <a:pt x="2629" y="41340"/>
                      <a:pt x="9297" y="38483"/>
                      <a:pt x="15964" y="33720"/>
                    </a:cubicBezTo>
                    <a:cubicBezTo>
                      <a:pt x="70256" y="383"/>
                      <a:pt x="126454" y="-570"/>
                      <a:pt x="183604" y="25148"/>
                    </a:cubicBezTo>
                    <a:cubicBezTo>
                      <a:pt x="222656" y="42293"/>
                      <a:pt x="255042" y="69915"/>
                      <a:pt x="282664" y="102300"/>
                    </a:cubicBezTo>
                    <a:cubicBezTo>
                      <a:pt x="288379" y="108968"/>
                      <a:pt x="289331" y="112778"/>
                      <a:pt x="280759" y="118493"/>
                    </a:cubicBezTo>
                    <a:cubicBezTo>
                      <a:pt x="193129" y="169928"/>
                      <a:pt x="131217" y="243270"/>
                      <a:pt x="97879" y="339473"/>
                    </a:cubicBezTo>
                    <a:cubicBezTo>
                      <a:pt x="97879" y="340425"/>
                      <a:pt x="96926" y="340425"/>
                      <a:pt x="94069" y="34328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57">
                <a:extLst>
                  <a:ext uri="{FF2B5EF4-FFF2-40B4-BE49-F238E27FC236}">
                    <a16:creationId xmlns:a16="http://schemas.microsoft.com/office/drawing/2014/main" xmlns="" id="{061C2492-D04B-47E9-8632-E5CCC87FBC99}"/>
                  </a:ext>
                </a:extLst>
              </p:cNvPr>
              <p:cNvSpPr/>
              <p:nvPr/>
            </p:nvSpPr>
            <p:spPr>
              <a:xfrm>
                <a:off x="5553552" y="4885848"/>
                <a:ext cx="409575" cy="161925"/>
              </a:xfrm>
              <a:custGeom>
                <a:avLst/>
                <a:gdLst>
                  <a:gd name="connsiteX0" fmla="*/ 7144 w 409575"/>
                  <a:gd name="connsiteY0" fmla="*/ 23336 h 161925"/>
                  <a:gd name="connsiteX1" fmla="*/ 33814 w 409575"/>
                  <a:gd name="connsiteY1" fmla="*/ 7144 h 161925"/>
                  <a:gd name="connsiteX2" fmla="*/ 45244 w 409575"/>
                  <a:gd name="connsiteY2" fmla="*/ 18574 h 161925"/>
                  <a:gd name="connsiteX3" fmla="*/ 209074 w 409575"/>
                  <a:gd name="connsiteY3" fmla="*/ 63341 h 161925"/>
                  <a:gd name="connsiteX4" fmla="*/ 330041 w 409575"/>
                  <a:gd name="connsiteY4" fmla="*/ 67151 h 161925"/>
                  <a:gd name="connsiteX5" fmla="*/ 388144 w 409575"/>
                  <a:gd name="connsiteY5" fmla="*/ 70009 h 161925"/>
                  <a:gd name="connsiteX6" fmla="*/ 407194 w 409575"/>
                  <a:gd name="connsiteY6" fmla="*/ 90964 h 161925"/>
                  <a:gd name="connsiteX7" fmla="*/ 374809 w 409575"/>
                  <a:gd name="connsiteY7" fmla="*/ 138589 h 161925"/>
                  <a:gd name="connsiteX8" fmla="*/ 305276 w 409575"/>
                  <a:gd name="connsiteY8" fmla="*/ 159544 h 161925"/>
                  <a:gd name="connsiteX9" fmla="*/ 95726 w 409575"/>
                  <a:gd name="connsiteY9" fmla="*/ 137636 h 161925"/>
                  <a:gd name="connsiteX10" fmla="*/ 42386 w 409575"/>
                  <a:gd name="connsiteY10" fmla="*/ 108109 h 161925"/>
                  <a:gd name="connsiteX11" fmla="*/ 7144 w 409575"/>
                  <a:gd name="connsiteY11" fmla="*/ 23336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575" h="161925">
                    <a:moveTo>
                      <a:pt x="7144" y="23336"/>
                    </a:moveTo>
                    <a:cubicBezTo>
                      <a:pt x="10954" y="12859"/>
                      <a:pt x="10954" y="12859"/>
                      <a:pt x="33814" y="7144"/>
                    </a:cubicBezTo>
                    <a:cubicBezTo>
                      <a:pt x="37624" y="10954"/>
                      <a:pt x="39529" y="15716"/>
                      <a:pt x="45244" y="18574"/>
                    </a:cubicBezTo>
                    <a:cubicBezTo>
                      <a:pt x="97631" y="42386"/>
                      <a:pt x="151924" y="58579"/>
                      <a:pt x="209074" y="63341"/>
                    </a:cubicBezTo>
                    <a:cubicBezTo>
                      <a:pt x="249079" y="70009"/>
                      <a:pt x="290036" y="72866"/>
                      <a:pt x="330041" y="67151"/>
                    </a:cubicBezTo>
                    <a:cubicBezTo>
                      <a:pt x="349091" y="73819"/>
                      <a:pt x="368141" y="70009"/>
                      <a:pt x="388144" y="70009"/>
                    </a:cubicBezTo>
                    <a:cubicBezTo>
                      <a:pt x="404336" y="70009"/>
                      <a:pt x="409099" y="76676"/>
                      <a:pt x="407194" y="90964"/>
                    </a:cubicBezTo>
                    <a:cubicBezTo>
                      <a:pt x="405289" y="113824"/>
                      <a:pt x="392906" y="127159"/>
                      <a:pt x="374809" y="138589"/>
                    </a:cubicBezTo>
                    <a:cubicBezTo>
                      <a:pt x="353854" y="151924"/>
                      <a:pt x="330041" y="157639"/>
                      <a:pt x="305276" y="159544"/>
                    </a:cubicBezTo>
                    <a:cubicBezTo>
                      <a:pt x="233839" y="164306"/>
                      <a:pt x="164306" y="160496"/>
                      <a:pt x="95726" y="137636"/>
                    </a:cubicBezTo>
                    <a:cubicBezTo>
                      <a:pt x="76676" y="130969"/>
                      <a:pt x="58579" y="120491"/>
                      <a:pt x="42386" y="108109"/>
                    </a:cubicBezTo>
                    <a:cubicBezTo>
                      <a:pt x="16669" y="85249"/>
                      <a:pt x="9049" y="55721"/>
                      <a:pt x="7144" y="23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58">
                <a:extLst>
                  <a:ext uri="{FF2B5EF4-FFF2-40B4-BE49-F238E27FC236}">
                    <a16:creationId xmlns:a16="http://schemas.microsoft.com/office/drawing/2014/main" xmlns="" id="{FDFB8752-5BB8-4A13-A37C-7476820B9DFC}"/>
                  </a:ext>
                </a:extLst>
              </p:cNvPr>
              <p:cNvSpPr/>
              <p:nvPr/>
            </p:nvSpPr>
            <p:spPr>
              <a:xfrm>
                <a:off x="4430553" y="2675096"/>
                <a:ext cx="28575" cy="142875"/>
              </a:xfrm>
              <a:custGeom>
                <a:avLst/>
                <a:gdLst>
                  <a:gd name="connsiteX0" fmla="*/ 22384 w 28575"/>
                  <a:gd name="connsiteY0" fmla="*/ 7144 h 142875"/>
                  <a:gd name="connsiteX1" fmla="*/ 26194 w 28575"/>
                  <a:gd name="connsiteY1" fmla="*/ 10001 h 142875"/>
                  <a:gd name="connsiteX2" fmla="*/ 12859 w 28575"/>
                  <a:gd name="connsiteY2" fmla="*/ 128111 h 142875"/>
                  <a:gd name="connsiteX3" fmla="*/ 10001 w 28575"/>
                  <a:gd name="connsiteY3" fmla="*/ 143351 h 142875"/>
                  <a:gd name="connsiteX4" fmla="*/ 7144 w 28575"/>
                  <a:gd name="connsiteY4" fmla="*/ 140494 h 142875"/>
                  <a:gd name="connsiteX5" fmla="*/ 22384 w 28575"/>
                  <a:gd name="connsiteY5" fmla="*/ 714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5" h="142875">
                    <a:moveTo>
                      <a:pt x="22384" y="7144"/>
                    </a:moveTo>
                    <a:cubicBezTo>
                      <a:pt x="23336" y="8096"/>
                      <a:pt x="24289" y="9049"/>
                      <a:pt x="26194" y="10001"/>
                    </a:cubicBezTo>
                    <a:cubicBezTo>
                      <a:pt x="20479" y="49054"/>
                      <a:pt x="12859" y="88106"/>
                      <a:pt x="12859" y="128111"/>
                    </a:cubicBezTo>
                    <a:cubicBezTo>
                      <a:pt x="12859" y="132874"/>
                      <a:pt x="10954" y="138589"/>
                      <a:pt x="10001" y="143351"/>
                    </a:cubicBezTo>
                    <a:cubicBezTo>
                      <a:pt x="9049" y="142399"/>
                      <a:pt x="8096" y="141446"/>
                      <a:pt x="7144" y="140494"/>
                    </a:cubicBezTo>
                    <a:cubicBezTo>
                      <a:pt x="10001" y="95726"/>
                      <a:pt x="13811" y="50959"/>
                      <a:pt x="22384" y="71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59">
                <a:extLst>
                  <a:ext uri="{FF2B5EF4-FFF2-40B4-BE49-F238E27FC236}">
                    <a16:creationId xmlns:a16="http://schemas.microsoft.com/office/drawing/2014/main" xmlns="" id="{E5C522E6-A5EE-42AC-8BE5-D625F99CC7A0}"/>
                  </a:ext>
                </a:extLst>
              </p:cNvPr>
              <p:cNvSpPr/>
              <p:nvPr/>
            </p:nvSpPr>
            <p:spPr>
              <a:xfrm>
                <a:off x="5526881" y="1403147"/>
                <a:ext cx="76200" cy="19050"/>
              </a:xfrm>
              <a:custGeom>
                <a:avLst/>
                <a:gdLst>
                  <a:gd name="connsiteX0" fmla="*/ 69056 w 76200"/>
                  <a:gd name="connsiteY0" fmla="*/ 8457 h 19050"/>
                  <a:gd name="connsiteX1" fmla="*/ 7144 w 76200"/>
                  <a:gd name="connsiteY1" fmla="*/ 13219 h 19050"/>
                  <a:gd name="connsiteX2" fmla="*/ 69056 w 76200"/>
                  <a:gd name="connsiteY2" fmla="*/ 845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9050">
                    <a:moveTo>
                      <a:pt x="69056" y="8457"/>
                    </a:moveTo>
                    <a:cubicBezTo>
                      <a:pt x="48101" y="8457"/>
                      <a:pt x="28099" y="14172"/>
                      <a:pt x="7144" y="13219"/>
                    </a:cubicBezTo>
                    <a:cubicBezTo>
                      <a:pt x="27146" y="7504"/>
                      <a:pt x="48101" y="5599"/>
                      <a:pt x="69056" y="8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60">
                <a:extLst>
                  <a:ext uri="{FF2B5EF4-FFF2-40B4-BE49-F238E27FC236}">
                    <a16:creationId xmlns:a16="http://schemas.microsoft.com/office/drawing/2014/main" xmlns="" id="{C4281014-AF8B-48E6-83EC-08E841C49C84}"/>
                  </a:ext>
                </a:extLst>
              </p:cNvPr>
              <p:cNvSpPr/>
              <p:nvPr/>
            </p:nvSpPr>
            <p:spPr>
              <a:xfrm>
                <a:off x="5547677" y="5119211"/>
                <a:ext cx="323850" cy="161925"/>
              </a:xfrm>
              <a:custGeom>
                <a:avLst/>
                <a:gdLst>
                  <a:gd name="connsiteX0" fmla="*/ 121602 w 323850"/>
                  <a:gd name="connsiteY0" fmla="*/ 7144 h 161925"/>
                  <a:gd name="connsiteX1" fmla="*/ 279717 w 323850"/>
                  <a:gd name="connsiteY1" fmla="*/ 48101 h 161925"/>
                  <a:gd name="connsiteX2" fmla="*/ 316865 w 323850"/>
                  <a:gd name="connsiteY2" fmla="*/ 83344 h 161925"/>
                  <a:gd name="connsiteX3" fmla="*/ 311150 w 323850"/>
                  <a:gd name="connsiteY3" fmla="*/ 130016 h 161925"/>
                  <a:gd name="connsiteX4" fmla="*/ 274955 w 323850"/>
                  <a:gd name="connsiteY4" fmla="*/ 150019 h 161925"/>
                  <a:gd name="connsiteX5" fmla="*/ 33020 w 323850"/>
                  <a:gd name="connsiteY5" fmla="*/ 106204 h 161925"/>
                  <a:gd name="connsiteX6" fmla="*/ 24447 w 323850"/>
                  <a:gd name="connsiteY6" fmla="*/ 98584 h 161925"/>
                  <a:gd name="connsiteX7" fmla="*/ 39687 w 323850"/>
                  <a:gd name="connsiteY7" fmla="*/ 22384 h 161925"/>
                  <a:gd name="connsiteX8" fmla="*/ 121602 w 323850"/>
                  <a:gd name="connsiteY8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850" h="161925">
                    <a:moveTo>
                      <a:pt x="121602" y="7144"/>
                    </a:moveTo>
                    <a:cubicBezTo>
                      <a:pt x="177800" y="8096"/>
                      <a:pt x="231140" y="18574"/>
                      <a:pt x="279717" y="48101"/>
                    </a:cubicBezTo>
                    <a:cubicBezTo>
                      <a:pt x="294957" y="56674"/>
                      <a:pt x="308292" y="67151"/>
                      <a:pt x="316865" y="83344"/>
                    </a:cubicBezTo>
                    <a:cubicBezTo>
                      <a:pt x="327342" y="100489"/>
                      <a:pt x="325437" y="115729"/>
                      <a:pt x="311150" y="130016"/>
                    </a:cubicBezTo>
                    <a:cubicBezTo>
                      <a:pt x="300672" y="140494"/>
                      <a:pt x="288290" y="147161"/>
                      <a:pt x="274955" y="150019"/>
                    </a:cubicBezTo>
                    <a:cubicBezTo>
                      <a:pt x="188277" y="170974"/>
                      <a:pt x="107315" y="157639"/>
                      <a:pt x="33020" y="106204"/>
                    </a:cubicBezTo>
                    <a:cubicBezTo>
                      <a:pt x="30162" y="104299"/>
                      <a:pt x="27305" y="101441"/>
                      <a:pt x="24447" y="98584"/>
                    </a:cubicBezTo>
                    <a:cubicBezTo>
                      <a:pt x="-3175" y="70009"/>
                      <a:pt x="2540" y="38576"/>
                      <a:pt x="39687" y="22384"/>
                    </a:cubicBezTo>
                    <a:cubicBezTo>
                      <a:pt x="65405" y="10954"/>
                      <a:pt x="93027" y="7144"/>
                      <a:pt x="121602" y="714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xmlns="" id="{1EBE0D6C-0DA1-4700-B58A-5DAAC5A3A62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322407" y="3518919"/>
              <a:ext cx="1332573" cy="71796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095FD591-D23A-4B18-8EBF-0DE49341528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681645" y="4598197"/>
              <a:ext cx="994231" cy="535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0404471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3D855BE-7CC1-4C17-85A8-CE9BCDE7D00B}"/>
              </a:ext>
            </a:extLst>
          </p:cNvPr>
          <p:cNvSpPr/>
          <p:nvPr/>
        </p:nvSpPr>
        <p:spPr>
          <a:xfrm>
            <a:off x="3670663" y="2105359"/>
            <a:ext cx="6178731" cy="3002218"/>
          </a:xfrm>
          <a:custGeom>
            <a:avLst/>
            <a:gdLst>
              <a:gd name="connsiteX0" fmla="*/ 0 w 1471655"/>
              <a:gd name="connsiteY0" fmla="*/ 0 h 1033470"/>
              <a:gd name="connsiteX1" fmla="*/ 1324590 w 1471655"/>
              <a:gd name="connsiteY1" fmla="*/ 0 h 1033470"/>
              <a:gd name="connsiteX2" fmla="*/ 1471655 w 1471655"/>
              <a:gd name="connsiteY2" fmla="*/ 186176 h 1033470"/>
              <a:gd name="connsiteX3" fmla="*/ 1276569 w 1471655"/>
              <a:gd name="connsiteY3" fmla="*/ 849193 h 1033470"/>
              <a:gd name="connsiteX4" fmla="*/ 1129504 w 1471655"/>
              <a:gd name="connsiteY4" fmla="*/ 1033470 h 1033470"/>
              <a:gd name="connsiteX5" fmla="*/ 0 w 1471655"/>
              <a:gd name="connsiteY5" fmla="*/ 1033470 h 103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1655" h="1033470">
                <a:moveTo>
                  <a:pt x="0" y="0"/>
                </a:moveTo>
                <a:lnTo>
                  <a:pt x="1324590" y="0"/>
                </a:lnTo>
                <a:cubicBezTo>
                  <a:pt x="1405626" y="0"/>
                  <a:pt x="1471655" y="83589"/>
                  <a:pt x="1471655" y="186176"/>
                </a:cubicBezTo>
                <a:lnTo>
                  <a:pt x="1276569" y="849193"/>
                </a:lnTo>
                <a:cubicBezTo>
                  <a:pt x="1275068" y="949880"/>
                  <a:pt x="1209039" y="1033470"/>
                  <a:pt x="1129504" y="1033470"/>
                </a:cubicBezTo>
                <a:lnTo>
                  <a:pt x="0" y="1033470"/>
                </a:lnTo>
                <a:close/>
              </a:path>
            </a:pathLst>
          </a:cu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8194" name="Picture 2" descr="D:\DMI TOURISM\tourism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7150" y="2239328"/>
            <a:ext cx="3355249" cy="2712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00746283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 VA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</TotalTime>
  <Words>182</Words>
  <Application>Microsoft Office PowerPoint</Application>
  <PresentationFormat>Custom</PresentationFormat>
  <Paragraphs>34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Cover and End Slide Master</vt:lpstr>
      <vt:lpstr>Contents Slide Master</vt:lpstr>
      <vt:lpstr>Section Break Slide Master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Lenovo</cp:lastModifiedBy>
  <cp:revision>182</cp:revision>
  <dcterms:created xsi:type="dcterms:W3CDTF">2018-04-24T17:14:44Z</dcterms:created>
  <dcterms:modified xsi:type="dcterms:W3CDTF">2020-02-09T12:49:44Z</dcterms:modified>
</cp:coreProperties>
</file>